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5" r:id="rId5"/>
    <p:sldId id="266" r:id="rId6"/>
    <p:sldId id="272" r:id="rId7"/>
    <p:sldId id="273" r:id="rId8"/>
    <p:sldId id="274" r:id="rId9"/>
    <p:sldId id="275" r:id="rId10"/>
    <p:sldId id="267" r:id="rId11"/>
    <p:sldId id="276" r:id="rId12"/>
    <p:sldId id="269" r:id="rId13"/>
    <p:sldId id="268" r:id="rId14"/>
    <p:sldId id="270" r:id="rId15"/>
    <p:sldId id="271" r:id="rId16"/>
    <p:sldId id="257" r:id="rId17"/>
    <p:sldId id="259" r:id="rId18"/>
    <p:sldId id="260" r:id="rId19"/>
    <p:sldId id="261" r:id="rId20"/>
    <p:sldId id="262" r:id="rId21"/>
    <p:sldId id="263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B7AC"/>
    <a:srgbClr val="E9E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01723-725C-4AA7-9ACC-821B41D22E36}" v="2" dt="2022-03-21T13:08: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91" y="26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소희" userId="bb2aac79503078d9" providerId="LiveId" clId="{2E201723-725C-4AA7-9ACC-821B41D22E36}"/>
    <pc:docChg chg="undo custSel addSld modSld sldOrd">
      <pc:chgData name="김 소희" userId="bb2aac79503078d9" providerId="LiveId" clId="{2E201723-725C-4AA7-9ACC-821B41D22E36}" dt="2022-03-21T14:35:55.173" v="261" actId="1076"/>
      <pc:docMkLst>
        <pc:docMk/>
      </pc:docMkLst>
      <pc:sldChg chg="addSp delSp modSp mod">
        <pc:chgData name="김 소희" userId="bb2aac79503078d9" providerId="LiveId" clId="{2E201723-725C-4AA7-9ACC-821B41D22E36}" dt="2022-03-21T07:49:42.752" v="66" actId="2085"/>
        <pc:sldMkLst>
          <pc:docMk/>
          <pc:sldMk cId="0" sldId="256"/>
        </pc:sldMkLst>
        <pc:spChg chg="add mod ord">
          <ac:chgData name="김 소희" userId="bb2aac79503078d9" providerId="LiveId" clId="{2E201723-725C-4AA7-9ACC-821B41D22E36}" dt="2022-03-21T07:49:42.752" v="66" actId="2085"/>
          <ac:spMkLst>
            <pc:docMk/>
            <pc:sldMk cId="0" sldId="256"/>
            <ac:spMk id="2" creationId="{571A9B56-E427-4B94-8CD1-A8367701598A}"/>
          </ac:spMkLst>
        </pc:spChg>
        <pc:spChg chg="mod">
          <ac:chgData name="김 소희" userId="bb2aac79503078d9" providerId="LiveId" clId="{2E201723-725C-4AA7-9ACC-821B41D22E36}" dt="2022-03-21T07:40:47.891" v="46" actId="20577"/>
          <ac:spMkLst>
            <pc:docMk/>
            <pc:sldMk cId="0" sldId="256"/>
            <ac:spMk id="8" creationId="{00000000-0000-0000-0000-000000000000}"/>
          </ac:spMkLst>
        </pc:spChg>
        <pc:spChg chg="del">
          <ac:chgData name="김 소희" userId="bb2aac79503078d9" providerId="LiveId" clId="{2E201723-725C-4AA7-9ACC-821B41D22E36}" dt="2022-03-21T07:40:50.839" v="47" actId="478"/>
          <ac:spMkLst>
            <pc:docMk/>
            <pc:sldMk cId="0" sldId="256"/>
            <ac:spMk id="9" creationId="{00000000-0000-0000-0000-000000000000}"/>
          </ac:spMkLst>
        </pc:spChg>
        <pc:spChg chg="mod topLvl">
          <ac:chgData name="김 소희" userId="bb2aac79503078d9" providerId="LiveId" clId="{2E201723-725C-4AA7-9ACC-821B41D22E36}" dt="2022-03-21T07:41:17.834" v="59" actId="113"/>
          <ac:spMkLst>
            <pc:docMk/>
            <pc:sldMk cId="0" sldId="256"/>
            <ac:spMk id="11" creationId="{00000000-0000-0000-0000-000000000000}"/>
          </ac:spMkLst>
        </pc:spChg>
        <pc:spChg chg="del topLvl">
          <ac:chgData name="김 소희" userId="bb2aac79503078d9" providerId="LiveId" clId="{2E201723-725C-4AA7-9ACC-821B41D22E36}" dt="2022-03-21T07:40:41.332" v="30" actId="478"/>
          <ac:spMkLst>
            <pc:docMk/>
            <pc:sldMk cId="0" sldId="256"/>
            <ac:spMk id="12" creationId="{00000000-0000-0000-0000-000000000000}"/>
          </ac:spMkLst>
        </pc:spChg>
        <pc:grpChg chg="del">
          <ac:chgData name="김 소희" userId="bb2aac79503078d9" providerId="LiveId" clId="{2E201723-725C-4AA7-9ACC-821B41D22E36}" dt="2022-03-21T07:41:35.471" v="60" actId="478"/>
          <ac:grpSpMkLst>
            <pc:docMk/>
            <pc:sldMk cId="0" sldId="256"/>
            <ac:grpSpMk id="1001" creationId="{00000000-0000-0000-0000-000000000000}"/>
          </ac:grpSpMkLst>
        </pc:grpChg>
        <pc:grpChg chg="mod">
          <ac:chgData name="김 소희" userId="bb2aac79503078d9" providerId="LiveId" clId="{2E201723-725C-4AA7-9ACC-821B41D22E36}" dt="2022-03-21T07:41:08.791" v="57" actId="14100"/>
          <ac:grpSpMkLst>
            <pc:docMk/>
            <pc:sldMk cId="0" sldId="256"/>
            <ac:grpSpMk id="1002" creationId="{00000000-0000-0000-0000-000000000000}"/>
          </ac:grpSpMkLst>
        </pc:grpChg>
        <pc:grpChg chg="del">
          <ac:chgData name="김 소희" userId="bb2aac79503078d9" providerId="LiveId" clId="{2E201723-725C-4AA7-9ACC-821B41D22E36}" dt="2022-03-21T07:40:41.332" v="30" actId="478"/>
          <ac:grpSpMkLst>
            <pc:docMk/>
            <pc:sldMk cId="0" sldId="256"/>
            <ac:grpSpMk id="1003" creationId="{00000000-0000-0000-0000-000000000000}"/>
          </ac:grpSpMkLst>
        </pc:grpChg>
        <pc:picChg chg="del topLvl">
          <ac:chgData name="김 소희" userId="bb2aac79503078d9" providerId="LiveId" clId="{2E201723-725C-4AA7-9ACC-821B41D22E36}" dt="2022-03-21T07:41:35.471" v="60" actId="478"/>
          <ac:picMkLst>
            <pc:docMk/>
            <pc:sldMk cId="0" sldId="256"/>
            <ac:picMk id="3" creationId="{00000000-0000-0000-0000-000000000000}"/>
          </ac:picMkLst>
        </pc:picChg>
      </pc:sldChg>
      <pc:sldChg chg="addSp delSp modSp mod ord">
        <pc:chgData name="김 소희" userId="bb2aac79503078d9" providerId="LiveId" clId="{2E201723-725C-4AA7-9ACC-821B41D22E36}" dt="2022-03-21T14:18:25.373" v="134"/>
        <pc:sldMkLst>
          <pc:docMk/>
          <pc:sldMk cId="0" sldId="258"/>
        </pc:sldMkLst>
        <pc:spChg chg="add del mod">
          <ac:chgData name="김 소희" userId="bb2aac79503078d9" providerId="LiveId" clId="{2E201723-725C-4AA7-9ACC-821B41D22E36}" dt="2022-03-21T14:18:25.373" v="134"/>
          <ac:spMkLst>
            <pc:docMk/>
            <pc:sldMk cId="0" sldId="258"/>
            <ac:spMk id="2" creationId="{921E8151-6953-400A-B0B2-8F7057CDDD08}"/>
          </ac:spMkLst>
        </pc:spChg>
        <pc:spChg chg="del mod">
          <ac:chgData name="김 소희" userId="bb2aac79503078d9" providerId="LiveId" clId="{2E201723-725C-4AA7-9ACC-821B41D22E36}" dt="2022-03-21T13:07:36.078" v="114" actId="478"/>
          <ac:spMkLst>
            <pc:docMk/>
            <pc:sldMk cId="0" sldId="258"/>
            <ac:spMk id="15" creationId="{00000000-0000-0000-0000-000000000000}"/>
          </ac:spMkLst>
        </pc:spChg>
        <pc:spChg chg="del">
          <ac:chgData name="김 소희" userId="bb2aac79503078d9" providerId="LiveId" clId="{2E201723-725C-4AA7-9ACC-821B41D22E36}" dt="2022-03-21T13:07:24.263" v="108" actId="478"/>
          <ac:spMkLst>
            <pc:docMk/>
            <pc:sldMk cId="0" sldId="258"/>
            <ac:spMk id="16" creationId="{00000000-0000-0000-0000-000000000000}"/>
          </ac:spMkLst>
        </pc:spChg>
        <pc:spChg chg="mod">
          <ac:chgData name="김 소희" userId="bb2aac79503078d9" providerId="LiveId" clId="{2E201723-725C-4AA7-9ACC-821B41D22E36}" dt="2022-03-21T13:07:55.375" v="125" actId="1076"/>
          <ac:spMkLst>
            <pc:docMk/>
            <pc:sldMk cId="0" sldId="258"/>
            <ac:spMk id="17" creationId="{00000000-0000-0000-0000-000000000000}"/>
          </ac:spMkLst>
        </pc:spChg>
        <pc:spChg chg="del">
          <ac:chgData name="김 소희" userId="bb2aac79503078d9" providerId="LiveId" clId="{2E201723-725C-4AA7-9ACC-821B41D22E36}" dt="2022-03-21T13:07:12.723" v="95" actId="478"/>
          <ac:spMkLst>
            <pc:docMk/>
            <pc:sldMk cId="0" sldId="258"/>
            <ac:spMk id="18" creationId="{00000000-0000-0000-0000-000000000000}"/>
          </ac:spMkLst>
        </pc:spChg>
        <pc:spChg chg="del">
          <ac:chgData name="김 소희" userId="bb2aac79503078d9" providerId="LiveId" clId="{2E201723-725C-4AA7-9ACC-821B41D22E36}" dt="2022-03-21T13:07:24.974" v="109" actId="478"/>
          <ac:spMkLst>
            <pc:docMk/>
            <pc:sldMk cId="0" sldId="258"/>
            <ac:spMk id="19" creationId="{00000000-0000-0000-0000-000000000000}"/>
          </ac:spMkLst>
        </pc:spChg>
        <pc:spChg chg="del">
          <ac:chgData name="김 소희" userId="bb2aac79503078d9" providerId="LiveId" clId="{2E201723-725C-4AA7-9ACC-821B41D22E36}" dt="2022-03-21T13:07:22.676" v="106" actId="478"/>
          <ac:spMkLst>
            <pc:docMk/>
            <pc:sldMk cId="0" sldId="258"/>
            <ac:spMk id="20" creationId="{00000000-0000-0000-0000-000000000000}"/>
          </ac:spMkLst>
        </pc:spChg>
        <pc:grpChg chg="mod">
          <ac:chgData name="김 소희" userId="bb2aac79503078d9" providerId="LiveId" clId="{2E201723-725C-4AA7-9ACC-821B41D22E36}" dt="2022-03-21T13:07:58.457" v="126" actId="14100"/>
          <ac:grpSpMkLst>
            <pc:docMk/>
            <pc:sldMk cId="0" sldId="258"/>
            <ac:grpSpMk id="1001" creationId="{00000000-0000-0000-0000-000000000000}"/>
          </ac:grpSpMkLst>
        </pc:grpChg>
        <pc:grpChg chg="del">
          <ac:chgData name="김 소희" userId="bb2aac79503078d9" providerId="LiveId" clId="{2E201723-725C-4AA7-9ACC-821B41D22E36}" dt="2022-03-21T13:07:26.928" v="112" actId="478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김 소희" userId="bb2aac79503078d9" providerId="LiveId" clId="{2E201723-725C-4AA7-9ACC-821B41D22E36}" dt="2022-03-21T13:07:25.800" v="110" actId="478"/>
          <ac:grpSpMkLst>
            <pc:docMk/>
            <pc:sldMk cId="0" sldId="258"/>
            <ac:grpSpMk id="1003" creationId="{00000000-0000-0000-0000-000000000000}"/>
          </ac:grpSpMkLst>
        </pc:grpChg>
        <pc:grpChg chg="del">
          <ac:chgData name="김 소희" userId="bb2aac79503078d9" providerId="LiveId" clId="{2E201723-725C-4AA7-9ACC-821B41D22E36}" dt="2022-03-21T13:07:26.425" v="111" actId="478"/>
          <ac:grpSpMkLst>
            <pc:docMk/>
            <pc:sldMk cId="0" sldId="258"/>
            <ac:grpSpMk id="1004" creationId="{00000000-0000-0000-0000-000000000000}"/>
          </ac:grpSpMkLst>
        </pc:grpChg>
        <pc:picChg chg="mod">
          <ac:chgData name="김 소희" userId="bb2aac79503078d9" providerId="LiveId" clId="{2E201723-725C-4AA7-9ACC-821B41D22E36}" dt="2022-03-21T07:42:06.574" v="63" actId="207"/>
          <ac:picMkLst>
            <pc:docMk/>
            <pc:sldMk cId="0" sldId="258"/>
            <ac:picMk id="3" creationId="{00000000-0000-0000-0000-000000000000}"/>
          </ac:picMkLst>
        </pc:picChg>
        <pc:picChg chg="del">
          <ac:chgData name="김 소희" userId="bb2aac79503078d9" providerId="LiveId" clId="{2E201723-725C-4AA7-9ACC-821B41D22E36}" dt="2022-03-21T13:07:23.540" v="107" actId="478"/>
          <ac:picMkLst>
            <pc:docMk/>
            <pc:sldMk cId="0" sldId="258"/>
            <ac:picMk id="5" creationId="{00000000-0000-0000-0000-000000000000}"/>
          </ac:picMkLst>
        </pc:picChg>
      </pc:sldChg>
      <pc:sldChg chg="addSp delSp modSp new mod">
        <pc:chgData name="김 소희" userId="bb2aac79503078d9" providerId="LiveId" clId="{2E201723-725C-4AA7-9ACC-821B41D22E36}" dt="2022-03-21T14:30:08.761" v="180" actId="1076"/>
        <pc:sldMkLst>
          <pc:docMk/>
          <pc:sldMk cId="1298795671" sldId="264"/>
        </pc:sldMkLst>
        <pc:spChg chg="del">
          <ac:chgData name="김 소희" userId="bb2aac79503078d9" providerId="LiveId" clId="{2E201723-725C-4AA7-9ACC-821B41D22E36}" dt="2022-03-21T12:15:47.892" v="70" actId="478"/>
          <ac:spMkLst>
            <pc:docMk/>
            <pc:sldMk cId="1298795671" sldId="264"/>
            <ac:spMk id="2" creationId="{40589BCC-8A85-45F8-B1AB-E6027F3A0A77}"/>
          </ac:spMkLst>
        </pc:spChg>
        <pc:spChg chg="del">
          <ac:chgData name="김 소희" userId="bb2aac79503078d9" providerId="LiveId" clId="{2E201723-725C-4AA7-9ACC-821B41D22E36}" dt="2022-03-21T12:15:47.892" v="70" actId="478"/>
          <ac:spMkLst>
            <pc:docMk/>
            <pc:sldMk cId="1298795671" sldId="264"/>
            <ac:spMk id="3" creationId="{D76A554A-40EB-4232-B12D-A49C7846071D}"/>
          </ac:spMkLst>
        </pc:spChg>
        <pc:picChg chg="add mod">
          <ac:chgData name="김 소희" userId="bb2aac79503078d9" providerId="LiveId" clId="{2E201723-725C-4AA7-9ACC-821B41D22E36}" dt="2022-03-21T12:15:52.428" v="73" actId="14100"/>
          <ac:picMkLst>
            <pc:docMk/>
            <pc:sldMk cId="1298795671" sldId="264"/>
            <ac:picMk id="5" creationId="{BEC5B837-7CF7-45A1-A9CE-12532C97862C}"/>
          </ac:picMkLst>
        </pc:picChg>
        <pc:picChg chg="add mod">
          <ac:chgData name="김 소희" userId="bb2aac79503078d9" providerId="LiveId" clId="{2E201723-725C-4AA7-9ACC-821B41D22E36}" dt="2022-03-21T14:30:08.761" v="180" actId="1076"/>
          <ac:picMkLst>
            <pc:docMk/>
            <pc:sldMk cId="1298795671" sldId="264"/>
            <ac:picMk id="7" creationId="{1E44347C-E89B-4FA8-82BC-821C3ABF429C}"/>
          </ac:picMkLst>
        </pc:picChg>
      </pc:sldChg>
      <pc:sldChg chg="addSp delSp modSp new mod">
        <pc:chgData name="김 소희" userId="bb2aac79503078d9" providerId="LiveId" clId="{2E201723-725C-4AA7-9ACC-821B41D22E36}" dt="2022-03-21T14:30:19.470" v="185" actId="14100"/>
        <pc:sldMkLst>
          <pc:docMk/>
          <pc:sldMk cId="770275043" sldId="265"/>
        </pc:sldMkLst>
        <pc:spChg chg="del">
          <ac:chgData name="김 소희" userId="bb2aac79503078d9" providerId="LiveId" clId="{2E201723-725C-4AA7-9ACC-821B41D22E36}" dt="2022-03-21T12:16:05.196" v="75" actId="478"/>
          <ac:spMkLst>
            <pc:docMk/>
            <pc:sldMk cId="770275043" sldId="265"/>
            <ac:spMk id="2" creationId="{9FB80B90-6C6B-464F-B7F7-FAC19B34645C}"/>
          </ac:spMkLst>
        </pc:spChg>
        <pc:spChg chg="del">
          <ac:chgData name="김 소희" userId="bb2aac79503078d9" providerId="LiveId" clId="{2E201723-725C-4AA7-9ACC-821B41D22E36}" dt="2022-03-21T12:16:05.196" v="75" actId="478"/>
          <ac:spMkLst>
            <pc:docMk/>
            <pc:sldMk cId="770275043" sldId="265"/>
            <ac:spMk id="3" creationId="{6D2824BA-0A21-4176-92E8-541106C16BF8}"/>
          </ac:spMkLst>
        </pc:spChg>
        <pc:picChg chg="add mod">
          <ac:chgData name="김 소희" userId="bb2aac79503078d9" providerId="LiveId" clId="{2E201723-725C-4AA7-9ACC-821B41D22E36}" dt="2022-03-21T14:30:16.531" v="183" actId="1076"/>
          <ac:picMkLst>
            <pc:docMk/>
            <pc:sldMk cId="770275043" sldId="265"/>
            <ac:picMk id="5" creationId="{E0833EE1-DE2F-4698-AAF9-C9C1F2F15813}"/>
          </ac:picMkLst>
        </pc:picChg>
        <pc:picChg chg="add mod">
          <ac:chgData name="김 소희" userId="bb2aac79503078d9" providerId="LiveId" clId="{2E201723-725C-4AA7-9ACC-821B41D22E36}" dt="2022-03-21T14:30:19.470" v="185" actId="14100"/>
          <ac:picMkLst>
            <pc:docMk/>
            <pc:sldMk cId="770275043" sldId="265"/>
            <ac:picMk id="7" creationId="{8C9DA565-37F1-42F1-92D6-65B2F8A7C822}"/>
          </ac:picMkLst>
        </pc:picChg>
      </pc:sldChg>
      <pc:sldChg chg="addSp delSp modSp new mod">
        <pc:chgData name="김 소희" userId="bb2aac79503078d9" providerId="LiveId" clId="{2E201723-725C-4AA7-9ACC-821B41D22E36}" dt="2022-03-21T14:32:46.590" v="220" actId="1076"/>
        <pc:sldMkLst>
          <pc:docMk/>
          <pc:sldMk cId="4123991395" sldId="266"/>
        </pc:sldMkLst>
        <pc:spChg chg="del">
          <ac:chgData name="김 소희" userId="bb2aac79503078d9" providerId="LiveId" clId="{2E201723-725C-4AA7-9ACC-821B41D22E36}" dt="2022-03-21T12:16:20.197" v="79" actId="478"/>
          <ac:spMkLst>
            <pc:docMk/>
            <pc:sldMk cId="4123991395" sldId="266"/>
            <ac:spMk id="2" creationId="{4826410C-9512-4C7D-802D-678D6D8DB9CC}"/>
          </ac:spMkLst>
        </pc:spChg>
        <pc:spChg chg="del">
          <ac:chgData name="김 소희" userId="bb2aac79503078d9" providerId="LiveId" clId="{2E201723-725C-4AA7-9ACC-821B41D22E36}" dt="2022-03-21T12:16:20.197" v="79" actId="478"/>
          <ac:spMkLst>
            <pc:docMk/>
            <pc:sldMk cId="4123991395" sldId="266"/>
            <ac:spMk id="3" creationId="{D20CF2CF-AD65-4852-862F-A52F2EF53CD8}"/>
          </ac:spMkLst>
        </pc:spChg>
        <pc:picChg chg="add mod">
          <ac:chgData name="김 소희" userId="bb2aac79503078d9" providerId="LiveId" clId="{2E201723-725C-4AA7-9ACC-821B41D22E36}" dt="2022-03-21T14:32:42.076" v="216" actId="14100"/>
          <ac:picMkLst>
            <pc:docMk/>
            <pc:sldMk cId="4123991395" sldId="266"/>
            <ac:picMk id="5" creationId="{C8EC16E0-5F80-417C-8B27-945CE8B68C82}"/>
          </ac:picMkLst>
        </pc:picChg>
        <pc:picChg chg="add mod">
          <ac:chgData name="김 소희" userId="bb2aac79503078d9" providerId="LiveId" clId="{2E201723-725C-4AA7-9ACC-821B41D22E36}" dt="2022-03-21T14:32:46.590" v="220" actId="1076"/>
          <ac:picMkLst>
            <pc:docMk/>
            <pc:sldMk cId="4123991395" sldId="266"/>
            <ac:picMk id="7" creationId="{B1506F44-DEC3-4DC1-86C4-699722C23B75}"/>
          </ac:picMkLst>
        </pc:picChg>
      </pc:sldChg>
      <pc:sldChg chg="addSp delSp modSp new mod">
        <pc:chgData name="김 소희" userId="bb2aac79503078d9" providerId="LiveId" clId="{2E201723-725C-4AA7-9ACC-821B41D22E36}" dt="2022-03-21T14:35:31.158" v="254" actId="14100"/>
        <pc:sldMkLst>
          <pc:docMk/>
          <pc:sldMk cId="3209290259" sldId="267"/>
        </pc:sldMkLst>
        <pc:spChg chg="del">
          <ac:chgData name="김 소희" userId="bb2aac79503078d9" providerId="LiveId" clId="{2E201723-725C-4AA7-9ACC-821B41D22E36}" dt="2022-03-21T13:06:37.225" v="90" actId="478"/>
          <ac:spMkLst>
            <pc:docMk/>
            <pc:sldMk cId="3209290259" sldId="267"/>
            <ac:spMk id="2" creationId="{5CE7608F-407D-4183-A1AF-B7759A9CD8FF}"/>
          </ac:spMkLst>
        </pc:spChg>
        <pc:spChg chg="del">
          <ac:chgData name="김 소희" userId="bb2aac79503078d9" providerId="LiveId" clId="{2E201723-725C-4AA7-9ACC-821B41D22E36}" dt="2022-03-21T13:06:37.225" v="90" actId="478"/>
          <ac:spMkLst>
            <pc:docMk/>
            <pc:sldMk cId="3209290259" sldId="267"/>
            <ac:spMk id="3" creationId="{A381C905-1DE4-4BF7-8495-0BECCB5B0035}"/>
          </ac:spMkLst>
        </pc:spChg>
        <pc:picChg chg="add mod">
          <ac:chgData name="김 소희" userId="bb2aac79503078d9" providerId="LiveId" clId="{2E201723-725C-4AA7-9ACC-821B41D22E36}" dt="2022-03-21T14:19:14.861" v="143" actId="1076"/>
          <ac:picMkLst>
            <pc:docMk/>
            <pc:sldMk cId="3209290259" sldId="267"/>
            <ac:picMk id="5" creationId="{9171E57F-42ED-40CD-BC39-8B2C6EA8D2AC}"/>
          </ac:picMkLst>
        </pc:picChg>
        <pc:picChg chg="add del mod">
          <ac:chgData name="김 소희" userId="bb2aac79503078d9" providerId="LiveId" clId="{2E201723-725C-4AA7-9ACC-821B41D22E36}" dt="2022-03-21T14:35:20.867" v="250" actId="478"/>
          <ac:picMkLst>
            <pc:docMk/>
            <pc:sldMk cId="3209290259" sldId="267"/>
            <ac:picMk id="7" creationId="{CDBFB592-0E77-4843-8DED-B57C7B6E25A4}"/>
          </ac:picMkLst>
        </pc:picChg>
        <pc:picChg chg="add mod modCrop">
          <ac:chgData name="김 소희" userId="bb2aac79503078d9" providerId="LiveId" clId="{2E201723-725C-4AA7-9ACC-821B41D22E36}" dt="2022-03-21T14:35:31.158" v="254" actId="14100"/>
          <ac:picMkLst>
            <pc:docMk/>
            <pc:sldMk cId="3209290259" sldId="267"/>
            <ac:picMk id="9" creationId="{EAA98702-AA34-448B-893A-17666ED3C64F}"/>
          </ac:picMkLst>
        </pc:picChg>
      </pc:sldChg>
      <pc:sldChg chg="addSp delSp modSp new mod">
        <pc:chgData name="김 소희" userId="bb2aac79503078d9" providerId="LiveId" clId="{2E201723-725C-4AA7-9ACC-821B41D22E36}" dt="2022-03-21T14:35:55.173" v="261" actId="1076"/>
        <pc:sldMkLst>
          <pc:docMk/>
          <pc:sldMk cId="4229262956" sldId="268"/>
        </pc:sldMkLst>
        <pc:spChg chg="del">
          <ac:chgData name="김 소희" userId="bb2aac79503078d9" providerId="LiveId" clId="{2E201723-725C-4AA7-9ACC-821B41D22E36}" dt="2022-03-21T14:18:38.517" v="139" actId="478"/>
          <ac:spMkLst>
            <pc:docMk/>
            <pc:sldMk cId="4229262956" sldId="268"/>
            <ac:spMk id="2" creationId="{25A3A312-0434-45D0-B1E6-FCB94EFDE141}"/>
          </ac:spMkLst>
        </pc:spChg>
        <pc:spChg chg="del">
          <ac:chgData name="김 소희" userId="bb2aac79503078d9" providerId="LiveId" clId="{2E201723-725C-4AA7-9ACC-821B41D22E36}" dt="2022-03-21T14:18:40.880" v="140" actId="478"/>
          <ac:spMkLst>
            <pc:docMk/>
            <pc:sldMk cId="4229262956" sldId="268"/>
            <ac:spMk id="3" creationId="{59EC357D-CC82-4C52-82DA-8FD4810D0DA6}"/>
          </ac:spMkLst>
        </pc:spChg>
        <pc:picChg chg="add mod">
          <ac:chgData name="김 소희" userId="bb2aac79503078d9" providerId="LiveId" clId="{2E201723-725C-4AA7-9ACC-821B41D22E36}" dt="2022-03-21T14:18:43.869" v="142" actId="1076"/>
          <ac:picMkLst>
            <pc:docMk/>
            <pc:sldMk cId="4229262956" sldId="268"/>
            <ac:picMk id="5" creationId="{4C23957C-D326-4253-994B-39F592CFB890}"/>
          </ac:picMkLst>
        </pc:picChg>
        <pc:picChg chg="add mod">
          <ac:chgData name="김 소희" userId="bb2aac79503078d9" providerId="LiveId" clId="{2E201723-725C-4AA7-9ACC-821B41D22E36}" dt="2022-03-21T14:20:00.167" v="152" actId="1076"/>
          <ac:picMkLst>
            <pc:docMk/>
            <pc:sldMk cId="4229262956" sldId="268"/>
            <ac:picMk id="7" creationId="{580401F0-2010-4EC9-8617-EF068CFE1CDA}"/>
          </ac:picMkLst>
        </pc:picChg>
        <pc:picChg chg="add mod">
          <ac:chgData name="김 소희" userId="bb2aac79503078d9" providerId="LiveId" clId="{2E201723-725C-4AA7-9ACC-821B41D22E36}" dt="2022-03-21T14:35:55.173" v="261" actId="1076"/>
          <ac:picMkLst>
            <pc:docMk/>
            <pc:sldMk cId="4229262956" sldId="268"/>
            <ac:picMk id="9" creationId="{B3F0699D-0F3F-4A9B-BE72-8BF7B28BA070}"/>
          </ac:picMkLst>
        </pc:picChg>
      </pc:sldChg>
      <pc:sldChg chg="addSp delSp modSp new mod">
        <pc:chgData name="김 소희" userId="bb2aac79503078d9" providerId="LiveId" clId="{2E201723-725C-4AA7-9ACC-821B41D22E36}" dt="2022-03-21T14:34:33.992" v="244" actId="1076"/>
        <pc:sldMkLst>
          <pc:docMk/>
          <pc:sldMk cId="2324386711" sldId="269"/>
        </pc:sldMkLst>
        <pc:spChg chg="del">
          <ac:chgData name="김 소희" userId="bb2aac79503078d9" providerId="LiveId" clId="{2E201723-725C-4AA7-9ACC-821B41D22E36}" dt="2022-03-21T14:19:20.974" v="146" actId="478"/>
          <ac:spMkLst>
            <pc:docMk/>
            <pc:sldMk cId="2324386711" sldId="269"/>
            <ac:spMk id="2" creationId="{21A5AE40-7F38-4E21-A8C2-54DABD4C2868}"/>
          </ac:spMkLst>
        </pc:spChg>
        <pc:spChg chg="del">
          <ac:chgData name="김 소희" userId="bb2aac79503078d9" providerId="LiveId" clId="{2E201723-725C-4AA7-9ACC-821B41D22E36}" dt="2022-03-21T14:19:20.974" v="146" actId="478"/>
          <ac:spMkLst>
            <pc:docMk/>
            <pc:sldMk cId="2324386711" sldId="269"/>
            <ac:spMk id="3" creationId="{40210873-3435-40B8-BD9A-5EB78DDE1098}"/>
          </ac:spMkLst>
        </pc:spChg>
        <pc:picChg chg="add mod">
          <ac:chgData name="김 소희" userId="bb2aac79503078d9" providerId="LiveId" clId="{2E201723-725C-4AA7-9ACC-821B41D22E36}" dt="2022-03-21T14:34:13.285" v="236" actId="14100"/>
          <ac:picMkLst>
            <pc:docMk/>
            <pc:sldMk cId="2324386711" sldId="269"/>
            <ac:picMk id="5" creationId="{0C99045D-080C-47C8-89EC-663BDF0E21DA}"/>
          </ac:picMkLst>
        </pc:picChg>
        <pc:picChg chg="add mod">
          <ac:chgData name="김 소희" userId="bb2aac79503078d9" providerId="LiveId" clId="{2E201723-725C-4AA7-9ACC-821B41D22E36}" dt="2022-03-21T14:34:15.455" v="238" actId="1076"/>
          <ac:picMkLst>
            <pc:docMk/>
            <pc:sldMk cId="2324386711" sldId="269"/>
            <ac:picMk id="7" creationId="{657C3863-8DF3-4CEB-8D86-90C9C8C625DD}"/>
          </ac:picMkLst>
        </pc:picChg>
        <pc:picChg chg="add mod">
          <ac:chgData name="김 소희" userId="bb2aac79503078d9" providerId="LiveId" clId="{2E201723-725C-4AA7-9ACC-821B41D22E36}" dt="2022-03-21T14:34:33.992" v="244" actId="1076"/>
          <ac:picMkLst>
            <pc:docMk/>
            <pc:sldMk cId="2324386711" sldId="269"/>
            <ac:picMk id="9" creationId="{77DE5F6F-A079-4F99-9DB4-CFEE77A3E915}"/>
          </ac:picMkLst>
        </pc:picChg>
      </pc:sldChg>
      <pc:sldChg chg="addSp delSp modSp new mod">
        <pc:chgData name="김 소희" userId="bb2aac79503078d9" providerId="LiveId" clId="{2E201723-725C-4AA7-9ACC-821B41D22E36}" dt="2022-03-21T14:29:26.399" v="176" actId="1076"/>
        <pc:sldMkLst>
          <pc:docMk/>
          <pc:sldMk cId="24932728" sldId="270"/>
        </pc:sldMkLst>
        <pc:spChg chg="del">
          <ac:chgData name="김 소희" userId="bb2aac79503078d9" providerId="LiveId" clId="{2E201723-725C-4AA7-9ACC-821B41D22E36}" dt="2022-03-21T14:23:54.143" v="156" actId="478"/>
          <ac:spMkLst>
            <pc:docMk/>
            <pc:sldMk cId="24932728" sldId="270"/>
            <ac:spMk id="2" creationId="{000EDE6E-C078-4ED7-8266-6E1123EF19F0}"/>
          </ac:spMkLst>
        </pc:spChg>
        <pc:spChg chg="del">
          <ac:chgData name="김 소희" userId="bb2aac79503078d9" providerId="LiveId" clId="{2E201723-725C-4AA7-9ACC-821B41D22E36}" dt="2022-03-21T14:23:54.143" v="156" actId="478"/>
          <ac:spMkLst>
            <pc:docMk/>
            <pc:sldMk cId="24932728" sldId="270"/>
            <ac:spMk id="3" creationId="{E3F0B3C3-D294-4466-A6E1-E6BE727345A7}"/>
          </ac:spMkLst>
        </pc:spChg>
        <pc:picChg chg="add del mod">
          <ac:chgData name="김 소희" userId="bb2aac79503078d9" providerId="LiveId" clId="{2E201723-725C-4AA7-9ACC-821B41D22E36}" dt="2022-03-21T14:23:54.143" v="156" actId="478"/>
          <ac:picMkLst>
            <pc:docMk/>
            <pc:sldMk cId="24932728" sldId="270"/>
            <ac:picMk id="5" creationId="{047B98C4-44C7-441F-B25F-8D7AEA10521B}"/>
          </ac:picMkLst>
        </pc:picChg>
        <pc:picChg chg="add mod">
          <ac:chgData name="김 소희" userId="bb2aac79503078d9" providerId="LiveId" clId="{2E201723-725C-4AA7-9ACC-821B41D22E36}" dt="2022-03-21T14:23:56.386" v="158" actId="1076"/>
          <ac:picMkLst>
            <pc:docMk/>
            <pc:sldMk cId="24932728" sldId="270"/>
            <ac:picMk id="7" creationId="{E89884E0-5D84-415E-949A-825038A04DC7}"/>
          </ac:picMkLst>
        </pc:picChg>
        <pc:picChg chg="add mod">
          <ac:chgData name="김 소희" userId="bb2aac79503078d9" providerId="LiveId" clId="{2E201723-725C-4AA7-9ACC-821B41D22E36}" dt="2022-03-21T14:29:24.893" v="175" actId="1076"/>
          <ac:picMkLst>
            <pc:docMk/>
            <pc:sldMk cId="24932728" sldId="270"/>
            <ac:picMk id="9" creationId="{F7F2BB2F-3669-4CF4-850B-297017DD6CAA}"/>
          </ac:picMkLst>
        </pc:picChg>
        <pc:picChg chg="add mod">
          <ac:chgData name="김 소희" userId="bb2aac79503078d9" providerId="LiveId" clId="{2E201723-725C-4AA7-9ACC-821B41D22E36}" dt="2022-03-21T14:29:26.399" v="176" actId="1076"/>
          <ac:picMkLst>
            <pc:docMk/>
            <pc:sldMk cId="24932728" sldId="270"/>
            <ac:picMk id="11" creationId="{3EEBA3DA-C330-4C89-8CB3-FC4F48316608}"/>
          </ac:picMkLst>
        </pc:picChg>
      </pc:sldChg>
      <pc:sldChg chg="addSp delSp modSp new mod">
        <pc:chgData name="김 소희" userId="bb2aac79503078d9" providerId="LiveId" clId="{2E201723-725C-4AA7-9ACC-821B41D22E36}" dt="2022-03-21T14:28:14.481" v="168" actId="1076"/>
        <pc:sldMkLst>
          <pc:docMk/>
          <pc:sldMk cId="414474760" sldId="271"/>
        </pc:sldMkLst>
        <pc:spChg chg="del">
          <ac:chgData name="김 소희" userId="bb2aac79503078d9" providerId="LiveId" clId="{2E201723-725C-4AA7-9ACC-821B41D22E36}" dt="2022-03-21T14:28:11.892" v="165" actId="478"/>
          <ac:spMkLst>
            <pc:docMk/>
            <pc:sldMk cId="414474760" sldId="271"/>
            <ac:spMk id="2" creationId="{7538E595-3246-4030-873D-A43640529F86}"/>
          </ac:spMkLst>
        </pc:spChg>
        <pc:spChg chg="del">
          <ac:chgData name="김 소희" userId="bb2aac79503078d9" providerId="LiveId" clId="{2E201723-725C-4AA7-9ACC-821B41D22E36}" dt="2022-03-21T14:28:11.892" v="165" actId="478"/>
          <ac:spMkLst>
            <pc:docMk/>
            <pc:sldMk cId="414474760" sldId="271"/>
            <ac:spMk id="3" creationId="{D1FD9989-5C74-49D9-A7B5-7FDD53841F89}"/>
          </ac:spMkLst>
        </pc:spChg>
        <pc:picChg chg="add mod">
          <ac:chgData name="김 소희" userId="bb2aac79503078d9" providerId="LiveId" clId="{2E201723-725C-4AA7-9ACC-821B41D22E36}" dt="2022-03-21T14:28:14.481" v="168" actId="1076"/>
          <ac:picMkLst>
            <pc:docMk/>
            <pc:sldMk cId="414474760" sldId="271"/>
            <ac:picMk id="5" creationId="{D52BE49F-25A9-460E-ABCF-AABF983FF403}"/>
          </ac:picMkLst>
        </pc:picChg>
      </pc:sldChg>
      <pc:sldChg chg="addSp delSp modSp new mod">
        <pc:chgData name="김 소희" userId="bb2aac79503078d9" providerId="LiveId" clId="{2E201723-725C-4AA7-9ACC-821B41D22E36}" dt="2022-03-21T14:30:54.353" v="196" actId="1076"/>
        <pc:sldMkLst>
          <pc:docMk/>
          <pc:sldMk cId="4122830485" sldId="272"/>
        </pc:sldMkLst>
        <pc:spChg chg="del">
          <ac:chgData name="김 소희" userId="bb2aac79503078d9" providerId="LiveId" clId="{2E201723-725C-4AA7-9ACC-821B41D22E36}" dt="2022-03-21T14:30:40.254" v="189" actId="478"/>
          <ac:spMkLst>
            <pc:docMk/>
            <pc:sldMk cId="4122830485" sldId="272"/>
            <ac:spMk id="2" creationId="{1108DEBF-8FC5-4EDE-AED2-63C74316E7C9}"/>
          </ac:spMkLst>
        </pc:spChg>
        <pc:spChg chg="del">
          <ac:chgData name="김 소희" userId="bb2aac79503078d9" providerId="LiveId" clId="{2E201723-725C-4AA7-9ACC-821B41D22E36}" dt="2022-03-21T14:30:38.567" v="188" actId="478"/>
          <ac:spMkLst>
            <pc:docMk/>
            <pc:sldMk cId="4122830485" sldId="272"/>
            <ac:spMk id="3" creationId="{F736B8C1-D8C9-4F68-BD77-12D2DAADA444}"/>
          </ac:spMkLst>
        </pc:spChg>
        <pc:picChg chg="add mod">
          <ac:chgData name="김 소희" userId="bb2aac79503078d9" providerId="LiveId" clId="{2E201723-725C-4AA7-9ACC-821B41D22E36}" dt="2022-03-21T14:30:54.353" v="196" actId="1076"/>
          <ac:picMkLst>
            <pc:docMk/>
            <pc:sldMk cId="4122830485" sldId="272"/>
            <ac:picMk id="5" creationId="{D59E7337-332A-4C6C-95BB-61CD6CD145A0}"/>
          </ac:picMkLst>
        </pc:picChg>
        <pc:picChg chg="add mod">
          <ac:chgData name="김 소희" userId="bb2aac79503078d9" providerId="LiveId" clId="{2E201723-725C-4AA7-9ACC-821B41D22E36}" dt="2022-03-21T14:30:52.914" v="195" actId="14100"/>
          <ac:picMkLst>
            <pc:docMk/>
            <pc:sldMk cId="4122830485" sldId="272"/>
            <ac:picMk id="7" creationId="{13358B55-DC8D-4329-8004-2E400FEE02E6}"/>
          </ac:picMkLst>
        </pc:picChg>
      </pc:sldChg>
      <pc:sldChg chg="addSp delSp modSp new mod">
        <pc:chgData name="김 소희" userId="bb2aac79503078d9" providerId="LiveId" clId="{2E201723-725C-4AA7-9ACC-821B41D22E36}" dt="2022-03-21T14:31:24.286" v="203" actId="1076"/>
        <pc:sldMkLst>
          <pc:docMk/>
          <pc:sldMk cId="3031306276" sldId="273"/>
        </pc:sldMkLst>
        <pc:spChg chg="del">
          <ac:chgData name="김 소희" userId="bb2aac79503078d9" providerId="LiveId" clId="{2E201723-725C-4AA7-9ACC-821B41D22E36}" dt="2022-03-21T14:31:00.216" v="198" actId="478"/>
          <ac:spMkLst>
            <pc:docMk/>
            <pc:sldMk cId="3031306276" sldId="273"/>
            <ac:spMk id="2" creationId="{E108C891-191F-40EB-8D69-9670A12D51BB}"/>
          </ac:spMkLst>
        </pc:spChg>
        <pc:spChg chg="del">
          <ac:chgData name="김 소희" userId="bb2aac79503078d9" providerId="LiveId" clId="{2E201723-725C-4AA7-9ACC-821B41D22E36}" dt="2022-03-21T14:31:00.216" v="198" actId="478"/>
          <ac:spMkLst>
            <pc:docMk/>
            <pc:sldMk cId="3031306276" sldId="273"/>
            <ac:spMk id="3" creationId="{61FE9126-6C52-4346-A82D-C3FC79723893}"/>
          </ac:spMkLst>
        </pc:spChg>
        <pc:picChg chg="add mod">
          <ac:chgData name="김 소희" userId="bb2aac79503078d9" providerId="LiveId" clId="{2E201723-725C-4AA7-9ACC-821B41D22E36}" dt="2022-03-21T14:31:24.286" v="203" actId="1076"/>
          <ac:picMkLst>
            <pc:docMk/>
            <pc:sldMk cId="3031306276" sldId="273"/>
            <ac:picMk id="5" creationId="{4A833A43-BA74-48F0-822A-B908F1F8F14F}"/>
          </ac:picMkLst>
        </pc:picChg>
      </pc:sldChg>
      <pc:sldChg chg="addSp delSp modSp new mod">
        <pc:chgData name="김 소희" userId="bb2aac79503078d9" providerId="LiveId" clId="{2E201723-725C-4AA7-9ACC-821B41D22E36}" dt="2022-03-21T14:33:49.225" v="227" actId="478"/>
        <pc:sldMkLst>
          <pc:docMk/>
          <pc:sldMk cId="744144021" sldId="274"/>
        </pc:sldMkLst>
        <pc:spChg chg="del">
          <ac:chgData name="김 소희" userId="bb2aac79503078d9" providerId="LiveId" clId="{2E201723-725C-4AA7-9ACC-821B41D22E36}" dt="2022-03-21T14:31:27.053" v="205" actId="478"/>
          <ac:spMkLst>
            <pc:docMk/>
            <pc:sldMk cId="744144021" sldId="274"/>
            <ac:spMk id="2" creationId="{6FB97530-6B65-412A-893B-8F83ACA274CA}"/>
          </ac:spMkLst>
        </pc:spChg>
        <pc:spChg chg="del">
          <ac:chgData name="김 소희" userId="bb2aac79503078d9" providerId="LiveId" clId="{2E201723-725C-4AA7-9ACC-821B41D22E36}" dt="2022-03-21T14:31:27.053" v="205" actId="478"/>
          <ac:spMkLst>
            <pc:docMk/>
            <pc:sldMk cId="744144021" sldId="274"/>
            <ac:spMk id="3" creationId="{C7381DAB-DAC4-461B-93B0-32AE7D0E9A67}"/>
          </ac:spMkLst>
        </pc:spChg>
        <pc:picChg chg="add mod">
          <ac:chgData name="김 소희" userId="bb2aac79503078d9" providerId="LiveId" clId="{2E201723-725C-4AA7-9ACC-821B41D22E36}" dt="2022-03-21T14:31:40.029" v="213" actId="1076"/>
          <ac:picMkLst>
            <pc:docMk/>
            <pc:sldMk cId="744144021" sldId="274"/>
            <ac:picMk id="5" creationId="{ED6FDE8A-1873-4B5C-86C1-9A4BADDD0C7B}"/>
          </ac:picMkLst>
        </pc:picChg>
        <pc:picChg chg="add del mod">
          <ac:chgData name="김 소희" userId="bb2aac79503078d9" providerId="LiveId" clId="{2E201723-725C-4AA7-9ACC-821B41D22E36}" dt="2022-03-21T14:33:49.225" v="227" actId="478"/>
          <ac:picMkLst>
            <pc:docMk/>
            <pc:sldMk cId="744144021" sldId="274"/>
            <ac:picMk id="7" creationId="{FB917908-DF95-47AF-B27E-C1E9DB6F33B6}"/>
          </ac:picMkLst>
        </pc:picChg>
        <pc:picChg chg="add mod">
          <ac:chgData name="김 소희" userId="bb2aac79503078d9" providerId="LiveId" clId="{2E201723-725C-4AA7-9ACC-821B41D22E36}" dt="2022-03-21T14:33:44.958" v="224" actId="1076"/>
          <ac:picMkLst>
            <pc:docMk/>
            <pc:sldMk cId="744144021" sldId="274"/>
            <ac:picMk id="9" creationId="{D43CEAFF-B418-4A71-9320-AF24C4B32747}"/>
          </ac:picMkLst>
        </pc:picChg>
      </pc:sldChg>
      <pc:sldChg chg="addSp delSp modSp add mod">
        <pc:chgData name="김 소희" userId="bb2aac79503078d9" providerId="LiveId" clId="{2E201723-725C-4AA7-9ACC-821B41D22E36}" dt="2022-03-21T14:34:06.445" v="235" actId="1076"/>
        <pc:sldMkLst>
          <pc:docMk/>
          <pc:sldMk cId="2795723252" sldId="275"/>
        </pc:sldMkLst>
        <pc:picChg chg="add mod">
          <ac:chgData name="김 소희" userId="bb2aac79503078d9" providerId="LiveId" clId="{2E201723-725C-4AA7-9ACC-821B41D22E36}" dt="2022-03-21T14:34:06.445" v="235" actId="1076"/>
          <ac:picMkLst>
            <pc:docMk/>
            <pc:sldMk cId="2795723252" sldId="275"/>
            <ac:picMk id="3" creationId="{63355818-FFF8-428D-A2D1-1F4803DC6DD9}"/>
          </ac:picMkLst>
        </pc:picChg>
        <pc:picChg chg="del">
          <ac:chgData name="김 소희" userId="bb2aac79503078d9" providerId="LiveId" clId="{2E201723-725C-4AA7-9ACC-821B41D22E36}" dt="2022-03-21T14:33:50.958" v="228" actId="478"/>
          <ac:picMkLst>
            <pc:docMk/>
            <pc:sldMk cId="2795723252" sldId="275"/>
            <ac:picMk id="5" creationId="{ED6FDE8A-1873-4B5C-86C1-9A4BADDD0C7B}"/>
          </ac:picMkLst>
        </pc:picChg>
        <pc:picChg chg="mod">
          <ac:chgData name="김 소희" userId="bb2aac79503078d9" providerId="LiveId" clId="{2E201723-725C-4AA7-9ACC-821B41D22E36}" dt="2022-03-21T14:34:02.268" v="231" actId="1076"/>
          <ac:picMkLst>
            <pc:docMk/>
            <pc:sldMk cId="2795723252" sldId="275"/>
            <ac:picMk id="7" creationId="{FB917908-DF95-47AF-B27E-C1E9DB6F33B6}"/>
          </ac:picMkLst>
        </pc:picChg>
        <pc:picChg chg="del">
          <ac:chgData name="김 소희" userId="bb2aac79503078d9" providerId="LiveId" clId="{2E201723-725C-4AA7-9ACC-821B41D22E36}" dt="2022-03-21T14:33:51.308" v="229" actId="478"/>
          <ac:picMkLst>
            <pc:docMk/>
            <pc:sldMk cId="2795723252" sldId="275"/>
            <ac:picMk id="9" creationId="{D43CEAFF-B418-4A71-9320-AF24C4B32747}"/>
          </ac:picMkLst>
        </pc:picChg>
      </pc:sldChg>
      <pc:sldChg chg="delSp modSp add mod">
        <pc:chgData name="김 소희" userId="bb2aac79503078d9" providerId="LiveId" clId="{2E201723-725C-4AA7-9ACC-821B41D22E36}" dt="2022-03-21T14:35:44.748" v="260" actId="1076"/>
        <pc:sldMkLst>
          <pc:docMk/>
          <pc:sldMk cId="1406932271" sldId="276"/>
        </pc:sldMkLst>
        <pc:picChg chg="del">
          <ac:chgData name="김 소희" userId="bb2aac79503078d9" providerId="LiveId" clId="{2E201723-725C-4AA7-9ACC-821B41D22E36}" dt="2022-03-21T14:35:33.966" v="255" actId="478"/>
          <ac:picMkLst>
            <pc:docMk/>
            <pc:sldMk cId="1406932271" sldId="276"/>
            <ac:picMk id="5" creationId="{9171E57F-42ED-40CD-BC39-8B2C6EA8D2AC}"/>
          </ac:picMkLst>
        </pc:picChg>
        <pc:picChg chg="mod">
          <ac:chgData name="김 소희" userId="bb2aac79503078d9" providerId="LiveId" clId="{2E201723-725C-4AA7-9ACC-821B41D22E36}" dt="2022-03-21T14:35:44.748" v="260" actId="1076"/>
          <ac:picMkLst>
            <pc:docMk/>
            <pc:sldMk cId="1406932271" sldId="276"/>
            <ac:picMk id="7" creationId="{CDBFB592-0E77-4843-8DED-B57C7B6E25A4}"/>
          </ac:picMkLst>
        </pc:picChg>
        <pc:picChg chg="mod modCrop">
          <ac:chgData name="김 소희" userId="bb2aac79503078d9" providerId="LiveId" clId="{2E201723-725C-4AA7-9ACC-821B41D22E36}" dt="2022-03-21T14:35:43.037" v="259" actId="14100"/>
          <ac:picMkLst>
            <pc:docMk/>
            <pc:sldMk cId="1406932271" sldId="276"/>
            <ac:picMk id="9" creationId="{EAA98702-AA34-448B-893A-17666ED3C6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1A9B56-E427-4B94-8CD1-A8367701598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C4B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541813" y="1970329"/>
            <a:ext cx="11202087" cy="5185249"/>
            <a:chOff x="4933333" y="1970329"/>
            <a:chExt cx="8812851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00172" y="5514228"/>
            <a:ext cx="100791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Noto Sans CJK KR Regular" pitchFamily="34" charset="0"/>
              </a:rPr>
              <a:t>논문 </a:t>
            </a:r>
            <a:r>
              <a:rPr lang="en-US" altLang="ko-KR" sz="2800" kern="0" spc="-100" dirty="0">
                <a:solidFill>
                  <a:srgbClr val="FFFFFF"/>
                </a:solidFill>
                <a:latin typeface="Noto Sans CJK KR Regular" pitchFamily="34" charset="0"/>
              </a:rPr>
              <a:t>review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541813" y="3620480"/>
            <a:ext cx="11202087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800" kern="0" spc="5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Attention is all you need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71E57F-42ED-40CD-BC39-8B2C6EA8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7" y="243466"/>
            <a:ext cx="11294393" cy="6971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A98702-AA34-448B-893A-17666ED3C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173"/>
          <a:stretch/>
        </p:blipFill>
        <p:spPr>
          <a:xfrm>
            <a:off x="5981872" y="6515100"/>
            <a:ext cx="11874118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9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BFB592-0E77-4843-8DED-B57C7B6E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162300"/>
            <a:ext cx="12085958" cy="6893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A98702-AA34-448B-893A-17666ED3C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24"/>
          <a:stretch/>
        </p:blipFill>
        <p:spPr>
          <a:xfrm>
            <a:off x="304800" y="0"/>
            <a:ext cx="10580862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3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9045D-080C-47C8-89EC-663BDF0E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95300"/>
            <a:ext cx="8610600" cy="6928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7C3863-8DF3-4CEB-8D86-90C9C8C6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34604"/>
            <a:ext cx="8305800" cy="7523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DE5F6F-A079-4F99-9DB4-CFEE77A3E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064760"/>
            <a:ext cx="11196322" cy="70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8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23957C-D326-4253-994B-39F592CF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3634"/>
            <a:ext cx="11125200" cy="100201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0401F0-2010-4EC9-8617-EF068CFE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7200900"/>
            <a:ext cx="6767146" cy="25834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F0699D-0F3F-4A9B-BE72-8BF7B28B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-3009900"/>
            <a:ext cx="11055086" cy="5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6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9884E0-5D84-415E-949A-825038A0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"/>
            <a:ext cx="6729043" cy="6386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2BB2F-3669-4CF4-850B-297017DD6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073" y="-25908"/>
            <a:ext cx="7315200" cy="74427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EBA3DA-C330-4C89-8CB3-FC4F4831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7734300"/>
            <a:ext cx="6546147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2BE49F-25A9-460E-ABCF-AABF983F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72341"/>
            <a:ext cx="10418077" cy="33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265" y="3224319"/>
            <a:ext cx="2555306" cy="28999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66177" y="4119778"/>
            <a:ext cx="1969482" cy="1086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100" kern="0" spc="-100" dirty="0">
                <a:solidFill>
                  <a:srgbClr val="494949"/>
                </a:solidFill>
                <a:latin typeface="KoPubWorldBatang_Pro Medium" pitchFamily="34" charset="0"/>
                <a:cs typeface="KoPubWorldBatang_Pro Medium" pitchFamily="34" charset="0"/>
              </a:rPr>
              <a:t>60%</a:t>
            </a:r>
            <a:endParaRPr lang="en-US" dirty="0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470" y="6420946"/>
            <a:ext cx="2555306" cy="28999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572380" y="7293071"/>
            <a:ext cx="1969482" cy="1086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100" kern="0" spc="-100" dirty="0">
                <a:solidFill>
                  <a:srgbClr val="494949"/>
                </a:solidFill>
                <a:latin typeface="KoPubWorldBatang_Pro Medium" pitchFamily="34" charset="0"/>
                <a:cs typeface="KoPubWorldBatang_Pro Medium" pitchFamily="34" charset="0"/>
              </a:rPr>
              <a:t>30%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32382" y="4362360"/>
            <a:ext cx="2491105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COLOR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77646" y="4857284"/>
            <a:ext cx="4200579" cy="149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화려하고 다양한 컬러로 </a:t>
            </a:r>
          </a:p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소비자들의 Needs를 충족함</a:t>
            </a:r>
          </a:p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화려하고 다양한 컬러로 </a:t>
            </a:r>
          </a:p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소비자들의 Needs를 충족함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673325" y="4362360"/>
            <a:ext cx="2491105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STYLE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701902" y="4857284"/>
            <a:ext cx="4666788" cy="7466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브랜드의 개성과 차별화를 두어</a:t>
            </a:r>
          </a:p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고급스러운 이미지를 정착시킴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434529" y="4381408"/>
            <a:ext cx="2491105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FITTING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436420" y="4857284"/>
            <a:ext cx="4581481" cy="149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디자인적 요소들을 적용시켜</a:t>
            </a:r>
          </a:p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다양한 계층의 소비자들을 공략</a:t>
            </a:r>
          </a:p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디자인적 요소들을 적용시켜</a:t>
            </a:r>
          </a:p>
          <a:p>
            <a:pPr algn="ct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다양한 계층의 소비자들을 공략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409111" y="3224319"/>
            <a:ext cx="1019530" cy="1019530"/>
            <a:chOff x="6409111" y="3224319"/>
            <a:chExt cx="1019530" cy="10195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9111" y="3224319"/>
              <a:ext cx="1019530" cy="101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0281" y="3224319"/>
            <a:ext cx="1019530" cy="1019530"/>
            <a:chOff x="10170281" y="3224319"/>
            <a:chExt cx="1019530" cy="10195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0281" y="3224319"/>
              <a:ext cx="1019530" cy="10195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8171" y="3224319"/>
            <a:ext cx="1019530" cy="1019530"/>
            <a:chOff x="2668171" y="3224319"/>
            <a:chExt cx="1019530" cy="10195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8171" y="3224319"/>
              <a:ext cx="1019530" cy="10195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6153463"/>
            <a:ext cx="3461093" cy="3167459"/>
            <a:chOff x="9142857" y="6153463"/>
            <a:chExt cx="3461093" cy="31674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153463"/>
              <a:ext cx="3461093" cy="31674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0952" y="6153463"/>
            <a:ext cx="3461093" cy="3144127"/>
            <a:chOff x="1580952" y="6153463"/>
            <a:chExt cx="3461093" cy="31441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952" y="6153463"/>
              <a:ext cx="3461093" cy="3144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61905" y="6153463"/>
            <a:ext cx="3461093" cy="3144127"/>
            <a:chOff x="5361905" y="6153463"/>
            <a:chExt cx="3461093" cy="31441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1905" y="6153463"/>
              <a:ext cx="3461093" cy="314412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853404" y="1233693"/>
            <a:ext cx="9910932" cy="719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이곳은 브랜드 컨셉에 관련된 내용을 요약해서 넣어주세요.</a:t>
            </a:r>
          </a:p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사용된 폰트는 에스코어 드림3 입니다.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542857" y="1126394"/>
            <a:ext cx="5728571" cy="1066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595959"/>
                </a:solidFill>
                <a:latin typeface="Noto Sans" pitchFamily="34" charset="0"/>
                <a:cs typeface="Noto Sans" pitchFamily="34" charset="0"/>
              </a:rPr>
              <a:t>Brand Concept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580952" y="980952"/>
            <a:ext cx="3938908" cy="426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C7BDB7"/>
                </a:solidFill>
                <a:latin typeface="Noto Sans" pitchFamily="34" charset="0"/>
                <a:cs typeface="Noto Sans" pitchFamily="34" charset="0"/>
              </a:rPr>
              <a:t>Fashion Brand Business Plan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760737" y="3461877"/>
            <a:ext cx="839748" cy="492210"/>
            <a:chOff x="2760737" y="3461877"/>
            <a:chExt cx="839748" cy="49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0737" y="3461877"/>
              <a:ext cx="839748" cy="49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10109" y="3427698"/>
            <a:ext cx="607785" cy="497116"/>
            <a:chOff x="6610109" y="3427698"/>
            <a:chExt cx="607785" cy="49711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0109" y="3427698"/>
              <a:ext cx="607785" cy="497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27777" y="3609013"/>
            <a:ext cx="704608" cy="288239"/>
            <a:chOff x="10327777" y="3609013"/>
            <a:chExt cx="704608" cy="28823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7777" y="3609013"/>
              <a:ext cx="704608" cy="288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5276" y="5281440"/>
            <a:ext cx="3299139" cy="4458296"/>
            <a:chOff x="13645276" y="5281440"/>
            <a:chExt cx="3299139" cy="4458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5276" y="5281440"/>
              <a:ext cx="3299139" cy="4458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050260" y="3121353"/>
            <a:ext cx="7818079" cy="479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918788"/>
                </a:solidFill>
                <a:latin typeface="S-Core Dream 5 Medium" pitchFamily="34" charset="0"/>
                <a:cs typeface="S-Core Dream 5 Medium" pitchFamily="34" charset="0"/>
              </a:rPr>
              <a:t>&lt; Q.브랜드 선택 시 가장 먼저 고려하는 것은? &gt;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2295536" y="3121353"/>
            <a:ext cx="4049219" cy="3518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606060"/>
                </a:solidFill>
                <a:latin typeface="Noto Sans CJK KR Light" pitchFamily="34" charset="0"/>
                <a:cs typeface="Noto Sans CJK KR Light" pitchFamily="34" charset="0"/>
              </a:rPr>
              <a:t>* 설문조사 대상 / 설문조사 기관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050260" y="4019468"/>
            <a:ext cx="8005804" cy="4117735"/>
            <a:chOff x="8050260" y="4019468"/>
            <a:chExt cx="8005804" cy="4117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1941" y="4019468"/>
              <a:ext cx="5804123" cy="4117735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8050260" y="4247760"/>
              <a:ext cx="5483956" cy="54555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상품의 품질 및 디자인력</a:t>
              </a:r>
            </a:p>
            <a:p>
              <a:endParaRPr lang="en-US" sz="1600" kern="0" spc="-100" dirty="0">
                <a:solidFill>
                  <a:srgbClr val="878787"/>
                </a:solidFill>
                <a:latin typeface="S-Core Dream 3 Light" pitchFamily="34" charset="0"/>
                <a:cs typeface="S-Core Dream 3 Light" pitchFamily="34" charset="0"/>
              </a:endParaRPr>
            </a:p>
            <a:p>
              <a:r>
                <a:rPr lang="en-US" sz="16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회사 능력 및 향후 계획</a:t>
              </a:r>
            </a:p>
            <a:p>
              <a:endParaRPr lang="en-US" sz="1600" kern="0" spc="-100" dirty="0">
                <a:solidFill>
                  <a:srgbClr val="878787"/>
                </a:solidFill>
                <a:latin typeface="S-Core Dream 3 Light" pitchFamily="34" charset="0"/>
                <a:cs typeface="S-Core Dream 3 Light" pitchFamily="34" charset="0"/>
              </a:endParaRPr>
            </a:p>
            <a:p>
              <a:r>
                <a:rPr lang="en-US" sz="16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컨셉 및 브랜드 아이덴티티</a:t>
              </a:r>
            </a:p>
            <a:p>
              <a:endParaRPr lang="en-US" sz="1600" kern="0" spc="-100" dirty="0">
                <a:solidFill>
                  <a:srgbClr val="878787"/>
                </a:solidFill>
                <a:latin typeface="S-Core Dream 3 Light" pitchFamily="34" charset="0"/>
                <a:cs typeface="S-Core Dream 3 Light" pitchFamily="34" charset="0"/>
              </a:endParaRPr>
            </a:p>
            <a:p>
              <a:r>
                <a:rPr lang="en-US" sz="16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타겟과 가격대 등 적합성 </a:t>
              </a:r>
            </a:p>
            <a:p>
              <a:endParaRPr lang="en-US" sz="1600" kern="0" spc="-100" dirty="0">
                <a:solidFill>
                  <a:srgbClr val="878787"/>
                </a:solidFill>
                <a:latin typeface="S-Core Dream 3 Light" pitchFamily="34" charset="0"/>
                <a:cs typeface="S-Core Dream 3 Light" pitchFamily="34" charset="0"/>
              </a:endParaRPr>
            </a:p>
            <a:p>
              <a:r>
                <a:rPr lang="en-US" sz="16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마진, 지원 사항 등 개설조건</a:t>
              </a:r>
            </a:p>
            <a:p>
              <a:endParaRPr lang="en-US" sz="1600" kern="0" spc="-100" dirty="0">
                <a:solidFill>
                  <a:srgbClr val="878787"/>
                </a:solidFill>
                <a:latin typeface="S-Core Dream 3 Light" pitchFamily="34" charset="0"/>
                <a:cs typeface="S-Core Dream 3 Light" pitchFamily="34" charset="0"/>
              </a:endParaRPr>
            </a:p>
            <a:p>
              <a:r>
                <a:rPr lang="en-US" sz="16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모델, PPL 등 홍보 마케팅력</a:t>
              </a:r>
            </a:p>
            <a:p>
              <a:endParaRPr lang="en-US" sz="1600" kern="0" spc="-100" dirty="0">
                <a:solidFill>
                  <a:srgbClr val="878787"/>
                </a:solidFill>
                <a:latin typeface="S-Core Dream 3 Light" pitchFamily="34" charset="0"/>
                <a:cs typeface="S-Core Dream 3 Light" pitchFamily="34" charset="0"/>
              </a:endParaRPr>
            </a:p>
            <a:p>
              <a:r>
                <a:rPr lang="en-US" sz="16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기타( 주변 지인의 추천 등) </a:t>
              </a:r>
              <a:endParaRPr lang="en-US" dirty="0"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2925660" y="4833643"/>
              <a:ext cx="1049697" cy="4091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A0A0A0"/>
                  </a:solidFill>
                  <a:latin typeface="Noto Sans CJK KR Medium" pitchFamily="34" charset="0"/>
                  <a:cs typeface="Noto Sans CJK KR Medium" pitchFamily="34" charset="0"/>
                </a:rPr>
                <a:t>20.7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5188941" y="4247554"/>
              <a:ext cx="1049697" cy="4091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606060"/>
                  </a:solidFill>
                  <a:latin typeface="Noto Sans CJK KR Medium" pitchFamily="34" charset="0"/>
                  <a:cs typeface="Noto Sans CJK KR Medium" pitchFamily="34" charset="0"/>
                </a:rPr>
                <a:t>41.8</a:t>
              </a:r>
              <a:endParaRPr lang="en-US" dirty="0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2293499" y="5375470"/>
              <a:ext cx="1049697" cy="4091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A0A0A0"/>
                  </a:solidFill>
                  <a:latin typeface="Noto Sans CJK KR Medium" pitchFamily="34" charset="0"/>
                  <a:cs typeface="Noto Sans CJK KR Medium" pitchFamily="34" charset="0"/>
                </a:rPr>
                <a:t>14.9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1259098" y="5939967"/>
              <a:ext cx="1049697" cy="4091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A0A0A0"/>
                  </a:solidFill>
                  <a:latin typeface="Noto Sans CJK KR Medium" pitchFamily="34" charset="0"/>
                  <a:cs typeface="Noto Sans CJK KR Medium" pitchFamily="34" charset="0"/>
                </a:rPr>
                <a:t>6.0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1136172" y="6496580"/>
              <a:ext cx="1049697" cy="4091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A0A0A0"/>
                  </a:solidFill>
                  <a:latin typeface="Noto Sans CJK KR Medium" pitchFamily="34" charset="0"/>
                  <a:cs typeface="Noto Sans CJK KR Medium" pitchFamily="34" charset="0"/>
                </a:rPr>
                <a:t>5.0</a:t>
              </a:r>
              <a:endParaRPr lang="en-US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1063416" y="7035490"/>
              <a:ext cx="1049697" cy="4091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A0A0A0"/>
                  </a:solidFill>
                  <a:latin typeface="Noto Sans CJK KR Medium" pitchFamily="34" charset="0"/>
                  <a:cs typeface="Noto Sans CJK KR Medium" pitchFamily="34" charset="0"/>
                </a:rPr>
                <a:t>4.1</a:t>
              </a:r>
              <a:endParaRPr lang="en-US" dirty="0"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0798210" y="7572768"/>
              <a:ext cx="1049697" cy="4091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A0A0A0"/>
                  </a:solidFill>
                  <a:latin typeface="Noto Sans CJK KR Medium" pitchFamily="34" charset="0"/>
                  <a:cs typeface="Noto Sans CJK KR Medium" pitchFamily="34" charset="0"/>
                </a:rPr>
                <a:t>1.7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476060" y="4196712"/>
              <a:ext cx="4605518" cy="397595"/>
              <a:chOff x="10476060" y="4196712"/>
              <a:chExt cx="4605518" cy="3975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76060" y="4196712"/>
                <a:ext cx="4605518" cy="397595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3927" y="4127046"/>
            <a:ext cx="3327593" cy="437330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142527" y="5809680"/>
            <a:ext cx="1266428" cy="3751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A0A0A0"/>
                </a:solidFill>
                <a:latin typeface="Noto Sans CJK KR Regular" pitchFamily="34" charset="0"/>
                <a:cs typeface="Noto Sans CJK KR Regular" pitchFamily="34" charset="0"/>
              </a:rPr>
              <a:t>브랜드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695238" y="6487587"/>
            <a:ext cx="1266428" cy="3751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A0A0A0"/>
                </a:solidFill>
                <a:latin typeface="Noto Sans CJK KR Regular" pitchFamily="34" charset="0"/>
                <a:cs typeface="Noto Sans CJK KR Regular" pitchFamily="34" charset="0"/>
              </a:rPr>
              <a:t>가격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668877" y="4339482"/>
            <a:ext cx="1733022" cy="3751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A0A0A0"/>
                </a:solidFill>
                <a:latin typeface="Noto Sans CJK KR Regular" pitchFamily="34" charset="0"/>
                <a:cs typeface="Noto Sans CJK KR Regular" pitchFamily="34" charset="0"/>
              </a:rPr>
              <a:t>미디어 홍보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3734281" y="4548073"/>
            <a:ext cx="389900" cy="70182"/>
            <a:chOff x="3734281" y="4548073"/>
            <a:chExt cx="389900" cy="701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734281" y="4548073"/>
              <a:ext cx="389900" cy="7018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41426" y="3157352"/>
            <a:ext cx="7818079" cy="479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918788"/>
                </a:solidFill>
                <a:latin typeface="S-Core Dream 5 Medium" pitchFamily="34" charset="0"/>
                <a:cs typeface="S-Core Dream 5 Medium" pitchFamily="34" charset="0"/>
              </a:rPr>
              <a:t>&lt; Q.패션아이템을 선택하는 기준은? &gt;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3515705" y="4071609"/>
            <a:ext cx="1733022" cy="3751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A0A0A0"/>
                </a:solidFill>
                <a:latin typeface="Noto Sans CJK KR Regular" pitchFamily="34" charset="0"/>
                <a:cs typeface="Noto Sans CJK KR Regular" pitchFamily="34" charset="0"/>
              </a:rPr>
              <a:t>기타(지인권유)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5165555" y="6059148"/>
            <a:ext cx="962107" cy="375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Noto Sans CJK KR Medium" pitchFamily="34" charset="0"/>
                <a:cs typeface="Noto Sans CJK KR Medium" pitchFamily="34" charset="0"/>
              </a:rPr>
              <a:t>50%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3008910" y="6805198"/>
            <a:ext cx="962107" cy="375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Noto Sans CJK KR Medium" pitchFamily="34" charset="0"/>
                <a:cs typeface="Noto Sans CJK KR Medium" pitchFamily="34" charset="0"/>
              </a:rPr>
              <a:t>38%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3376430" y="5030341"/>
            <a:ext cx="962107" cy="375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Noto Sans CJK KR Medium" pitchFamily="34" charset="0"/>
                <a:cs typeface="Noto Sans CJK KR Medium" pitchFamily="34" charset="0"/>
              </a:rPr>
              <a:t>7%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3855150" y="4779237"/>
            <a:ext cx="962107" cy="375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Noto Sans CJK KR Medium" pitchFamily="34" charset="0"/>
                <a:cs typeface="Noto Sans CJK KR Medium" pitchFamily="34" charset="0"/>
              </a:rPr>
              <a:t>5%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165555" y="5597687"/>
            <a:ext cx="1217776" cy="421551"/>
            <a:chOff x="5165555" y="5597687"/>
            <a:chExt cx="1217776" cy="4215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5555" y="5597687"/>
              <a:ext cx="1217776" cy="4215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05532" y="6295033"/>
            <a:ext cx="1217776" cy="421551"/>
            <a:chOff x="1805532" y="6295033"/>
            <a:chExt cx="1217776" cy="4215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5532" y="6295033"/>
              <a:ext cx="1217776" cy="4215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01676" y="4818775"/>
            <a:ext cx="389900" cy="70182"/>
            <a:chOff x="3101676" y="4818775"/>
            <a:chExt cx="389900" cy="701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101676" y="4818775"/>
              <a:ext cx="389900" cy="7018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853404" y="1233695"/>
            <a:ext cx="9910932" cy="719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이곳은 시장 분석에 관련된 내용을 요약해서 넣어주세요.</a:t>
            </a:r>
          </a:p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사용된 폰트는 에스코어 드림3 입니다.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542857" y="1126390"/>
            <a:ext cx="5728571" cy="1066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595959"/>
                </a:solidFill>
                <a:latin typeface="Noto Sans" pitchFamily="34" charset="0"/>
                <a:cs typeface="Noto Sans" pitchFamily="34" charset="0"/>
              </a:rPr>
              <a:t>Market Analysis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580952" y="980952"/>
            <a:ext cx="3938908" cy="426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C7BDB7"/>
                </a:solidFill>
                <a:latin typeface="Noto Sans" pitchFamily="34" charset="0"/>
                <a:cs typeface="Noto Sans" pitchFamily="34" charset="0"/>
              </a:rPr>
              <a:t>Fashion Brand Business Plan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64841" y="841573"/>
            <a:ext cx="2924053" cy="2924053"/>
            <a:chOff x="14464841" y="841573"/>
            <a:chExt cx="2924053" cy="2924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841" y="841573"/>
              <a:ext cx="2924053" cy="2924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41939" y="2303599"/>
            <a:ext cx="2924053" cy="2924053"/>
            <a:chOff x="13441939" y="2303599"/>
            <a:chExt cx="2924053" cy="29240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939" y="2303599"/>
              <a:ext cx="2924053" cy="2924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952" y="3227349"/>
            <a:ext cx="10777674" cy="5252233"/>
            <a:chOff x="1580952" y="3227349"/>
            <a:chExt cx="10777674" cy="52522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80952" y="3227349"/>
              <a:ext cx="5250693" cy="2504507"/>
              <a:chOff x="1580952" y="3227349"/>
              <a:chExt cx="5250693" cy="250450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0952" y="3227349"/>
                <a:ext cx="5250693" cy="25045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0952" y="5975075"/>
              <a:ext cx="5250693" cy="2504507"/>
              <a:chOff x="1580952" y="5975075"/>
              <a:chExt cx="5250693" cy="25045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0952" y="5975075"/>
                <a:ext cx="5250693" cy="2504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07934" y="3227349"/>
              <a:ext cx="5250693" cy="2504507"/>
              <a:chOff x="7107934" y="3227349"/>
              <a:chExt cx="5250693" cy="25045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07934" y="3227349"/>
                <a:ext cx="5250693" cy="25045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107934" y="5975075"/>
              <a:ext cx="5250693" cy="2504507"/>
              <a:chOff x="7107934" y="5975075"/>
              <a:chExt cx="5250693" cy="25045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07934" y="5975075"/>
                <a:ext cx="5250693" cy="2504507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3295381" y="3706862"/>
            <a:ext cx="3075974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COLOR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3295381" y="4212148"/>
            <a:ext cx="4652520" cy="1580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화려하고 다양한 컬러로 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소비자들의 Needs를 충족함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화려하고 다양한 컬러로 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소비자들의 Needs를 충족함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8771229" y="3744957"/>
            <a:ext cx="3075974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STYLE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8771229" y="4250243"/>
            <a:ext cx="4652520" cy="1580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브랜드의 개성과 차별화를 두어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고급스러운 이미지를 정착시킴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브랜드의 개성과 차별화를 두어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고급스러운 이미지를 정착시킴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295381" y="6460576"/>
            <a:ext cx="2028571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FITTING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3295381" y="6965871"/>
            <a:ext cx="4652520" cy="1580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디자인적 요소들을 적용시켜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다양한 계층의 소비자들을 공략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디자인적 요소들을 적용시켜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다양한 계층의 소비자들을 공략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771229" y="6498671"/>
            <a:ext cx="3075974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ITEM SET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771229" y="7003967"/>
            <a:ext cx="5083973" cy="1580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세트 아이템으로 소비자들의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구매를 자극하여 매출성장에 기여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세트 아이템으로 소비자들의</a:t>
            </a:r>
          </a:p>
          <a:p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구매를 자극하여 매출성장에 기여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542857" y="9108714"/>
            <a:ext cx="6852381" cy="4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kern="0" spc="-100" dirty="0">
                <a:solidFill>
                  <a:srgbClr val="C7BDB7"/>
                </a:solidFill>
                <a:latin typeface="NanumSquare" pitchFamily="34" charset="0"/>
                <a:cs typeface="NanumSquare" pitchFamily="34" charset="0"/>
              </a:rPr>
              <a:t>www.miricanvas.com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3441939" y="5555529"/>
            <a:ext cx="2924053" cy="2924053"/>
            <a:chOff x="13441939" y="5555529"/>
            <a:chExt cx="2924053" cy="29240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1939" y="5555529"/>
              <a:ext cx="2924053" cy="292405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542857" y="1126390"/>
            <a:ext cx="10286557" cy="1066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595959"/>
                </a:solidFill>
                <a:latin typeface="Noto Sans" pitchFamily="34" charset="0"/>
                <a:cs typeface="Noto Sans" pitchFamily="34" charset="0"/>
              </a:rPr>
              <a:t>Competition Strategy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80952" y="980952"/>
            <a:ext cx="3938908" cy="426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C7BDB7"/>
                </a:solidFill>
                <a:latin typeface="Noto Sans" pitchFamily="34" charset="0"/>
                <a:cs typeface="Noto Sans" pitchFamily="34" charset="0"/>
              </a:rPr>
              <a:t>Fashion Brand Business Plan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187507" y="3708483"/>
            <a:ext cx="839748" cy="492210"/>
            <a:chOff x="2187507" y="3708483"/>
            <a:chExt cx="839748" cy="4922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7507" y="3708483"/>
              <a:ext cx="839748" cy="4922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26110" y="3628061"/>
            <a:ext cx="729399" cy="596586"/>
            <a:chOff x="7726110" y="3628061"/>
            <a:chExt cx="729399" cy="5965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6110" y="3628061"/>
              <a:ext cx="729399" cy="5965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95954" y="6552218"/>
            <a:ext cx="782547" cy="320122"/>
            <a:chOff x="7695954" y="6552218"/>
            <a:chExt cx="782547" cy="3201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5954" y="6552218"/>
              <a:ext cx="782547" cy="3201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87607" y="6433259"/>
            <a:ext cx="449139" cy="574722"/>
            <a:chOff x="2387607" y="6433259"/>
            <a:chExt cx="449139" cy="57472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7607" y="6433259"/>
              <a:ext cx="449139" cy="574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11252" y="6009409"/>
            <a:ext cx="38095" cy="1238095"/>
            <a:chOff x="3311252" y="6009409"/>
            <a:chExt cx="38095" cy="1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252" y="6009409"/>
              <a:ext cx="38095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6088" y="6004144"/>
            <a:ext cx="38095" cy="1238095"/>
            <a:chOff x="7196088" y="6004144"/>
            <a:chExt cx="38095" cy="1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6088" y="600414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0444" y="5955224"/>
            <a:ext cx="38095" cy="1238095"/>
            <a:chOff x="11080444" y="5955224"/>
            <a:chExt cx="38095" cy="12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0444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47111" y="5955224"/>
            <a:ext cx="38095" cy="1238095"/>
            <a:chOff x="14947111" y="5955224"/>
            <a:chExt cx="38095" cy="1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7111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93842" y="3474067"/>
            <a:ext cx="2672915" cy="2672915"/>
            <a:chOff x="1993842" y="3474067"/>
            <a:chExt cx="2672915" cy="26729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3842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4699" y="3724924"/>
            <a:ext cx="2171203" cy="2171203"/>
            <a:chOff x="2244699" y="3724924"/>
            <a:chExt cx="2171203" cy="21712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4699" y="3724924"/>
              <a:ext cx="2171203" cy="21712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419581" y="4434705"/>
            <a:ext cx="1821437" cy="11635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787878"/>
                </a:solidFill>
                <a:latin typeface="S-Core Dream 5 Medium" pitchFamily="34" charset="0"/>
                <a:cs typeface="S-Core Dream 5 Medium" pitchFamily="34" charset="0"/>
              </a:rPr>
              <a:t>계획수립</a:t>
            </a:r>
          </a:p>
          <a:p>
            <a:pPr algn="ctr"/>
            <a:r>
              <a:rPr lang="en-US" sz="2100" kern="0" spc="-100" dirty="0">
                <a:solidFill>
                  <a:srgbClr val="C7BDB7"/>
                </a:solidFill>
                <a:latin typeface="S-Core Dream 5 Medium" pitchFamily="34" charset="0"/>
                <a:cs typeface="S-Core Dream 5 Medium" pitchFamily="34" charset="0"/>
              </a:rPr>
              <a:t>Plan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5878678" y="3474067"/>
            <a:ext cx="2672915" cy="2672915"/>
            <a:chOff x="5878678" y="3474067"/>
            <a:chExt cx="2672915" cy="26729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8678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29535" y="3724924"/>
            <a:ext cx="2171203" cy="2171203"/>
            <a:chOff x="6129535" y="3724924"/>
            <a:chExt cx="2171203" cy="21712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9535" y="3724924"/>
              <a:ext cx="2171203" cy="217120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304417" y="4434703"/>
            <a:ext cx="1821437" cy="11635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787878"/>
                </a:solidFill>
                <a:latin typeface="S-Core Dream 5 Medium" pitchFamily="34" charset="0"/>
                <a:cs typeface="S-Core Dream 5 Medium" pitchFamily="34" charset="0"/>
              </a:rPr>
              <a:t>실행</a:t>
            </a:r>
          </a:p>
          <a:p>
            <a:pPr algn="ctr"/>
            <a:r>
              <a:rPr lang="en-US" sz="2100" kern="0" spc="-100" dirty="0">
                <a:solidFill>
                  <a:srgbClr val="C7BDB7"/>
                </a:solidFill>
                <a:latin typeface="S-Core Dream 5 Medium" pitchFamily="34" charset="0"/>
                <a:cs typeface="S-Core Dream 5 Medium" pitchFamily="34" charset="0"/>
              </a:rPr>
              <a:t>Do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9763034" y="3474067"/>
            <a:ext cx="2672915" cy="2672915"/>
            <a:chOff x="9763034" y="3474067"/>
            <a:chExt cx="2672915" cy="26729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3034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13890" y="3724924"/>
            <a:ext cx="2171203" cy="2171203"/>
            <a:chOff x="10013890" y="3724924"/>
            <a:chExt cx="2171203" cy="21712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3890" y="3724924"/>
              <a:ext cx="2171203" cy="217120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741145" y="4434703"/>
            <a:ext cx="2716693" cy="11635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787878"/>
                </a:solidFill>
                <a:latin typeface="S-Core Dream 5 Medium" pitchFamily="34" charset="0"/>
                <a:cs typeface="S-Core Dream 5 Medium" pitchFamily="34" charset="0"/>
              </a:rPr>
              <a:t>모니터링/평가</a:t>
            </a:r>
          </a:p>
          <a:p>
            <a:pPr algn="ctr"/>
            <a:r>
              <a:rPr lang="en-US" sz="2100" kern="0" spc="-100" dirty="0">
                <a:solidFill>
                  <a:srgbClr val="C7BDB7"/>
                </a:solidFill>
                <a:latin typeface="S-Core Dream 5 Medium" pitchFamily="34" charset="0"/>
                <a:cs typeface="S-Core Dream 5 Medium" pitchFamily="34" charset="0"/>
              </a:rPr>
              <a:t>Check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3629701" y="3445515"/>
            <a:ext cx="2672915" cy="2672915"/>
            <a:chOff x="13629701" y="3445515"/>
            <a:chExt cx="2672915" cy="26729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9701" y="3445515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80557" y="3696371"/>
            <a:ext cx="2171203" cy="2171203"/>
            <a:chOff x="13880557" y="3696371"/>
            <a:chExt cx="2171203" cy="21712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0557" y="3696371"/>
              <a:ext cx="2171203" cy="2171203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3607812" y="4434703"/>
            <a:ext cx="2716693" cy="11635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787878"/>
                </a:solidFill>
                <a:latin typeface="S-Core Dream 5 Medium" pitchFamily="34" charset="0"/>
                <a:cs typeface="S-Core Dream 5 Medium" pitchFamily="34" charset="0"/>
              </a:rPr>
              <a:t>개선점 조치</a:t>
            </a:r>
          </a:p>
          <a:p>
            <a:pPr algn="ctr"/>
            <a:r>
              <a:rPr lang="en-US" sz="2100" kern="0" spc="-100" dirty="0">
                <a:solidFill>
                  <a:srgbClr val="C7BDB7"/>
                </a:solidFill>
                <a:latin typeface="S-Core Dream 5 Medium" pitchFamily="34" charset="0"/>
                <a:cs typeface="S-Core Dream 5 Medium" pitchFamily="34" charset="0"/>
              </a:rPr>
              <a:t>Action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2058200" y="7597512"/>
            <a:ext cx="14180094" cy="1289210"/>
            <a:chOff x="2058200" y="7597512"/>
            <a:chExt cx="14180094" cy="1289210"/>
          </a:xfrm>
        </p:grpSpPr>
        <p:sp>
          <p:nvSpPr>
            <p:cNvPr id="46" name="Object 46"/>
            <p:cNvSpPr txBox="1"/>
            <p:nvPr/>
          </p:nvSpPr>
          <p:spPr>
            <a:xfrm>
              <a:off x="1422150" y="7508626"/>
              <a:ext cx="3816299" cy="533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787878"/>
                  </a:solidFill>
                  <a:latin typeface="S-Core Dream 5 Medium" pitchFamily="34" charset="0"/>
                  <a:cs typeface="S-Core Dream 5 Medium" pitchFamily="34" charset="0"/>
                </a:rPr>
                <a:t>취약분야 분석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422150" y="7971189"/>
              <a:ext cx="3816299" cy="10986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조사결과 취약분야 분석</a:t>
              </a:r>
            </a:p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내외부 아이디어 수립</a:t>
              </a:r>
            </a:p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환류 및 의견반영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5306987" y="7508628"/>
              <a:ext cx="3816299" cy="533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787878"/>
                  </a:solidFill>
                  <a:latin typeface="S-Core Dream 5 Medium" pitchFamily="34" charset="0"/>
                  <a:cs typeface="S-Core Dream 5 Medium" pitchFamily="34" charset="0"/>
                </a:rPr>
                <a:t>마케팅 총괄 및 지원</a:t>
              </a:r>
              <a:endParaRPr lang="en-US" dirty="0"/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5306987" y="7931839"/>
              <a:ext cx="3816299" cy="10986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마케팅 총괄 및 지원</a:t>
              </a:r>
            </a:p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주요활동 마일리지 부여</a:t>
              </a:r>
            </a:p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시스템을 통한 현황관리 </a:t>
              </a:r>
              <a:endParaRPr lang="en-US" dirty="0"/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9191342" y="7508627"/>
              <a:ext cx="3816299" cy="533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787878"/>
                  </a:solidFill>
                  <a:latin typeface="S-Core Dream 5 Medium" pitchFamily="34" charset="0"/>
                  <a:cs typeface="S-Core Dream 5 Medium" pitchFamily="34" charset="0"/>
                </a:rPr>
                <a:t>온/오프라인 설문조사</a:t>
              </a:r>
              <a:endParaRPr lang="en-US" dirty="0"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9191342" y="7931839"/>
              <a:ext cx="3816299" cy="10986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내부조직평가, 자가진단,</a:t>
              </a:r>
            </a:p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온라인/오프라인 설문조사 등 모니터링/평가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3058009" y="7525513"/>
              <a:ext cx="3816299" cy="533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787878"/>
                  </a:solidFill>
                  <a:latin typeface="S-Core Dream 5 Medium" pitchFamily="34" charset="0"/>
                  <a:cs typeface="S-Core Dream 5 Medium" pitchFamily="34" charset="0"/>
                </a:rPr>
                <a:t>피드백 반영</a:t>
              </a:r>
              <a:endParaRPr lang="en-US" dirty="0"/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13058045" y="7948722"/>
              <a:ext cx="3816299" cy="10986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개선점 조치 및 환류</a:t>
              </a:r>
            </a:p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내년도 브랜드 마케팅 계획 </a:t>
              </a:r>
            </a:p>
            <a:p>
              <a:pPr algn="ctr"/>
              <a:r>
                <a:rPr lang="en-US" sz="1400" dirty="0">
                  <a:solidFill>
                    <a:srgbClr val="9E9E9E"/>
                  </a:solidFill>
                  <a:latin typeface="S-Core Dream 3 Light" pitchFamily="34" charset="0"/>
                  <a:cs typeface="S-Core Dream 3 Light" pitchFamily="34" charset="0"/>
                </a:rPr>
                <a:t>피드백 반영</a:t>
              </a:r>
              <a:endParaRPr lang="en-US"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853404" y="1233695"/>
            <a:ext cx="9910932" cy="719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이곳은 사업 실행 계획에 관련된 내용을 요약해서 넣어주세요.</a:t>
            </a:r>
          </a:p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사용된 폰트는 에스코어 드림3 입니다.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1542857" y="1126390"/>
            <a:ext cx="8508418" cy="1066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595959"/>
                </a:solidFill>
                <a:latin typeface="Noto Sans" pitchFamily="34" charset="0"/>
                <a:cs typeface="Noto Sans" pitchFamily="34" charset="0"/>
              </a:rPr>
              <a:t>Marketing Process</a:t>
            </a:r>
            <a:endParaRPr lang="en-US" dirty="0"/>
          </a:p>
        </p:txBody>
      </p:sp>
      <p:sp>
        <p:nvSpPr>
          <p:cNvPr id="57" name="Object 57"/>
          <p:cNvSpPr txBox="1"/>
          <p:nvPr/>
        </p:nvSpPr>
        <p:spPr>
          <a:xfrm>
            <a:off x="1580952" y="980952"/>
            <a:ext cx="3938908" cy="426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C7BDB7"/>
                </a:solidFill>
                <a:latin typeface="Noto Sans" pitchFamily="34" charset="0"/>
                <a:cs typeface="Noto Sans" pitchFamily="34" charset="0"/>
              </a:rPr>
              <a:t>Fashion Brand Business Plan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4994388" y="4688426"/>
            <a:ext cx="578997" cy="244199"/>
            <a:chOff x="4994388" y="4688426"/>
            <a:chExt cx="578997" cy="24419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438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71429" y="4657949"/>
            <a:ext cx="578997" cy="244199"/>
            <a:chOff x="8971429" y="4657949"/>
            <a:chExt cx="578997" cy="24419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1429" y="4657949"/>
              <a:ext cx="578997" cy="244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15028" y="4688426"/>
            <a:ext cx="578997" cy="244199"/>
            <a:chOff x="12815028" y="4688426"/>
            <a:chExt cx="578997" cy="24419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1502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38299"/>
            <a:chOff x="0" y="0"/>
            <a:chExt cx="18285714" cy="1979523"/>
          </a:xfrm>
          <a:solidFill>
            <a:srgbClr val="E9E4E0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  <a:grpFill/>
          </p:spPr>
        </p:pic>
      </p:grpSp>
      <p:sp>
        <p:nvSpPr>
          <p:cNvPr id="17" name="Object 17"/>
          <p:cNvSpPr txBox="1"/>
          <p:nvPr/>
        </p:nvSpPr>
        <p:spPr>
          <a:xfrm>
            <a:off x="762000" y="578704"/>
            <a:ext cx="572857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>
                <a:solidFill>
                  <a:srgbClr val="595959"/>
                </a:solidFill>
                <a:latin typeface="Noto Sans" pitchFamily="34" charset="0"/>
                <a:cs typeface="Noto Sans" pitchFamily="34" charset="0"/>
              </a:rPr>
              <a:t>Abstract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896816"/>
            <a:ext cx="18285714" cy="1886407"/>
            <a:chOff x="0" y="8896816"/>
            <a:chExt cx="18285714" cy="1886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96816"/>
              <a:ext cx="18285714" cy="18864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0584" y="2496379"/>
            <a:ext cx="9418197" cy="5887107"/>
            <a:chOff x="6970584" y="2496379"/>
            <a:chExt cx="9418197" cy="5887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0584" y="2496379"/>
              <a:ext cx="9418197" cy="5887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5824" y="2726294"/>
            <a:ext cx="8974285" cy="5410679"/>
            <a:chOff x="7205824" y="2726294"/>
            <a:chExt cx="8974285" cy="54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5824" y="2726294"/>
              <a:ext cx="8974285" cy="54106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19744" y="3215456"/>
            <a:ext cx="2831346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00" kern="0" spc="-1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COLOR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05244" y="3680569"/>
            <a:ext cx="4045846" cy="775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화려하고 다양한 컬러로 </a:t>
            </a:r>
          </a:p>
          <a:p>
            <a:pPr algn="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소비자들의 Needs를 충족함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919744" y="5045558"/>
            <a:ext cx="2831346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00" kern="0" spc="-1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FITTING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68578" y="5510659"/>
            <a:ext cx="4282513" cy="775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디자인적 요소들을 적용시켜</a:t>
            </a:r>
          </a:p>
          <a:p>
            <a:pPr algn="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 다양한 계층의 소비자들을 공략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990816" y="5045558"/>
            <a:ext cx="938449" cy="938449"/>
            <a:chOff x="4990816" y="5045558"/>
            <a:chExt cx="938449" cy="9384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0816" y="5045558"/>
              <a:ext cx="938449" cy="9384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0816" y="3215456"/>
            <a:ext cx="938449" cy="938449"/>
            <a:chOff x="4990816" y="3215456"/>
            <a:chExt cx="938449" cy="9384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0816" y="3215456"/>
              <a:ext cx="938449" cy="93844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19743" y="6786849"/>
            <a:ext cx="2831346" cy="613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00" kern="0" spc="-100" dirty="0">
                <a:solidFill>
                  <a:srgbClr val="494949"/>
                </a:solidFill>
                <a:latin typeface="Noto Sans" pitchFamily="34" charset="0"/>
                <a:cs typeface="Noto Sans" pitchFamily="34" charset="0"/>
              </a:rPr>
              <a:t>STYLE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468583" y="7251954"/>
            <a:ext cx="4282513" cy="775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브랜드의 개성과 차별화를 두어</a:t>
            </a:r>
          </a:p>
          <a:p>
            <a:pPr algn="r"/>
            <a:r>
              <a:rPr lang="en-US" sz="14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고급스러운 이미지를 정착시킴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4990816" y="6834469"/>
            <a:ext cx="938449" cy="938449"/>
            <a:chOff x="4990816" y="6834469"/>
            <a:chExt cx="938449" cy="9384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0816" y="6834469"/>
              <a:ext cx="938449" cy="93844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853404" y="1233695"/>
            <a:ext cx="9910932" cy="719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이곳은 제품 및 서비스에 관련된 내용을 요약해서 넣어주세요.</a:t>
            </a:r>
          </a:p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사용된 폰트는 에스코어 드림3 입니다.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542857" y="1126390"/>
            <a:ext cx="8508418" cy="1066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595959"/>
                </a:solidFill>
                <a:latin typeface="Noto Sans" pitchFamily="34" charset="0"/>
                <a:cs typeface="Noto Sans" pitchFamily="34" charset="0"/>
              </a:rPr>
              <a:t>Products &amp; Service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580952" y="980952"/>
            <a:ext cx="3938908" cy="426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C7BDB7"/>
                </a:solidFill>
                <a:latin typeface="Noto Sans" pitchFamily="34" charset="0"/>
                <a:cs typeface="Noto Sans" pitchFamily="34" charset="0"/>
              </a:rPr>
              <a:t>Fashion Brand Business Plan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047959" y="3415409"/>
            <a:ext cx="797806" cy="467626"/>
            <a:chOff x="5047959" y="3415409"/>
            <a:chExt cx="797806" cy="4676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7959" y="3415409"/>
              <a:ext cx="797806" cy="467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51652" y="7026648"/>
            <a:ext cx="586977" cy="480097"/>
            <a:chOff x="5151652" y="7026648"/>
            <a:chExt cx="586977" cy="4800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1652" y="7026648"/>
              <a:ext cx="586977" cy="4800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56212" y="5255036"/>
            <a:ext cx="399908" cy="511725"/>
            <a:chOff x="5256212" y="5255036"/>
            <a:chExt cx="399908" cy="5117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6212" y="5255036"/>
              <a:ext cx="399908" cy="511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0930" y="4030165"/>
            <a:ext cx="3661446" cy="4114762"/>
            <a:chOff x="2680930" y="4030165"/>
            <a:chExt cx="3661446" cy="4114762"/>
          </a:xfrm>
        </p:grpSpPr>
        <p:sp>
          <p:nvSpPr>
            <p:cNvPr id="6" name="Object 6"/>
            <p:cNvSpPr txBox="1"/>
            <p:nvPr/>
          </p:nvSpPr>
          <p:spPr>
            <a:xfrm>
              <a:off x="2680935" y="4030165"/>
              <a:ext cx="3889738" cy="613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-100" dirty="0">
                  <a:solidFill>
                    <a:srgbClr val="494949"/>
                  </a:solidFill>
                  <a:latin typeface="S-Core Dream 5 Medium" pitchFamily="34" charset="0"/>
                  <a:cs typeface="S-Core Dream 5 Medium" pitchFamily="34" charset="0"/>
                </a:rPr>
                <a:t>01. 컨설팅 / 분석</a:t>
              </a:r>
              <a:endParaRPr lang="en-US" dirty="0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680930" y="4535467"/>
              <a:ext cx="5492170" cy="11781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·  브랜드의 핵심가치 및 브랜딩 목표체크</a:t>
              </a:r>
            </a:p>
            <a:p>
              <a:r>
                <a:rPr lang="en-US" sz="14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·  브랜드분석, 소비자 분석, 플랫폼 분석을 </a:t>
              </a:r>
            </a:p>
            <a:p>
              <a:r>
                <a:rPr lang="en-US" sz="14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   통한 문제점 진단 및 브랜딩 방향 체크</a:t>
              </a:r>
              <a:endParaRPr lang="en-US" dirty="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2699992" y="6850733"/>
              <a:ext cx="4570009" cy="613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kern="0" spc="-100" dirty="0">
                  <a:solidFill>
                    <a:srgbClr val="494949"/>
                  </a:solidFill>
                  <a:latin typeface="S-Core Dream 5 Medium" pitchFamily="34" charset="0"/>
                  <a:cs typeface="S-Core Dream 5 Medium" pitchFamily="34" charset="0"/>
                </a:rPr>
                <a:t>03. 브랜드 스토리텔링</a:t>
              </a:r>
              <a:endParaRPr lang="en-US" dirty="0"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699991" y="7359525"/>
              <a:ext cx="5377864" cy="11781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· 효과적인 브랜드 스토리텔링을 위한</a:t>
              </a:r>
            </a:p>
            <a:p>
              <a:r>
                <a:rPr lang="en-US" sz="14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  세부항목 제작 (브랜드 영상제작/ 디자인)</a:t>
              </a:r>
            </a:p>
            <a:p>
              <a:r>
                <a:rPr lang="en-US" sz="1400" kern="0" spc="-100" dirty="0">
                  <a:solidFill>
                    <a:srgbClr val="878787"/>
                  </a:solidFill>
                  <a:latin typeface="S-Core Dream 3 Light" pitchFamily="34" charset="0"/>
                  <a:cs typeface="S-Core Dream 3 Light" pitchFamily="34" charset="0"/>
                </a:rPr>
                <a:t>· 다방면의 브랜드 마케팅 시행</a:t>
              </a:r>
              <a:endParaRPr lang="en-US" dirty="0"/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11735301" y="4030165"/>
            <a:ext cx="5227754" cy="4114766"/>
            <a:chOff x="11735301" y="4030165"/>
            <a:chExt cx="5227754" cy="411476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35301" y="4030165"/>
              <a:ext cx="5118862" cy="1290699"/>
              <a:chOff x="11735301" y="4030165"/>
              <a:chExt cx="5118862" cy="1290699"/>
            </a:xfrm>
          </p:grpSpPr>
          <p:sp>
            <p:nvSpPr>
              <p:cNvPr id="13" name="Object 13"/>
              <p:cNvSpPr txBox="1"/>
              <p:nvPr/>
            </p:nvSpPr>
            <p:spPr>
              <a:xfrm>
                <a:off x="11735341" y="4030165"/>
                <a:ext cx="5172924" cy="61331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300" kern="0" spc="-100" dirty="0">
                    <a:solidFill>
                      <a:srgbClr val="494949"/>
                    </a:solidFill>
                    <a:latin typeface="S-Core Dream 5 Medium" pitchFamily="34" charset="0"/>
                    <a:cs typeface="S-Core Dream 5 Medium" pitchFamily="34" charset="0"/>
                  </a:rPr>
                  <a:t>02. 컨셉설정 / 전략기획</a:t>
                </a:r>
                <a:endParaRPr lang="en-US" dirty="0"/>
              </a:p>
            </p:txBody>
          </p:sp>
          <p:sp>
            <p:nvSpPr>
              <p:cNvPr id="14" name="Object 14"/>
              <p:cNvSpPr txBox="1"/>
              <p:nvPr/>
            </p:nvSpPr>
            <p:spPr>
              <a:xfrm>
                <a:off x="11735301" y="4535462"/>
                <a:ext cx="7678293" cy="11781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400" kern="0" spc="-100" dirty="0">
                    <a:solidFill>
                      <a:srgbClr val="878787"/>
                    </a:solidFill>
                    <a:latin typeface="S-Core Dream 3 Light" pitchFamily="34" charset="0"/>
                    <a:cs typeface="S-Core Dream 3 Light" pitchFamily="34" charset="0"/>
                  </a:rPr>
                  <a:t>· 브랜드가 표현하고자 하는 가치와 아이텐티티 설정</a:t>
                </a:r>
              </a:p>
              <a:p>
                <a:r>
                  <a:rPr lang="en-US" sz="1400" kern="0" spc="-100" dirty="0">
                    <a:solidFill>
                      <a:srgbClr val="878787"/>
                    </a:solidFill>
                    <a:latin typeface="S-Core Dream 3 Light" pitchFamily="34" charset="0"/>
                    <a:cs typeface="S-Core Dream 3 Light" pitchFamily="34" charset="0"/>
                  </a:rPr>
                  <a:t>· 브랜드 스토리 구축 및 콘텐츠 기획</a:t>
                </a:r>
              </a:p>
              <a:p>
                <a:r>
                  <a:rPr lang="en-US" sz="1400" kern="0" spc="-100" dirty="0">
                    <a:solidFill>
                      <a:srgbClr val="878787"/>
                    </a:solidFill>
                    <a:latin typeface="S-Core Dream 3 Light" pitchFamily="34" charset="0"/>
                    <a:cs typeface="S-Core Dream 3 Light" pitchFamily="34" charset="0"/>
                  </a:rPr>
                  <a:t>· 마케팅 전략 수립, 단계별 마케팅 분석, 다각적 제휴</a:t>
                </a:r>
                <a:endParaRPr lang="en-US" dirty="0"/>
              </a:p>
            </p:txBody>
          </p:sp>
        </p:grpSp>
        <p:grpSp>
          <p:nvGrpSpPr>
            <p:cNvPr id="1005" name="그룹 1005"/>
            <p:cNvGrpSpPr/>
            <p:nvPr/>
          </p:nvGrpSpPr>
          <p:grpSpPr>
            <a:xfrm>
              <a:off x="11754389" y="6854242"/>
              <a:ext cx="5208667" cy="1290690"/>
              <a:chOff x="11754389" y="6854242"/>
              <a:chExt cx="5208667" cy="1290690"/>
            </a:xfrm>
          </p:grpSpPr>
          <p:sp>
            <p:nvSpPr>
              <p:cNvPr id="17" name="Object 17"/>
              <p:cNvSpPr txBox="1"/>
              <p:nvPr/>
            </p:nvSpPr>
            <p:spPr>
              <a:xfrm>
                <a:off x="11754389" y="6854242"/>
                <a:ext cx="4312786" cy="61331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300" kern="0" spc="-100" dirty="0">
                    <a:solidFill>
                      <a:srgbClr val="494949"/>
                    </a:solidFill>
                    <a:latin typeface="S-Core Dream 5 Medium" pitchFamily="34" charset="0"/>
                    <a:cs typeface="S-Core Dream 5 Medium" pitchFamily="34" charset="0"/>
                  </a:rPr>
                  <a:t>04. 파워 브랜드 완성</a:t>
                </a:r>
                <a:endParaRPr lang="en-US" dirty="0"/>
              </a:p>
            </p:txBody>
          </p:sp>
          <p:sp>
            <p:nvSpPr>
              <p:cNvPr id="18" name="Object 18"/>
              <p:cNvSpPr txBox="1"/>
              <p:nvPr/>
            </p:nvSpPr>
            <p:spPr>
              <a:xfrm>
                <a:off x="11754448" y="7359529"/>
                <a:ext cx="7812911" cy="11781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400" kern="0" spc="-100" dirty="0">
                    <a:solidFill>
                      <a:srgbClr val="878787"/>
                    </a:solidFill>
                    <a:latin typeface="S-Core Dream 3 Light" pitchFamily="34" charset="0"/>
                    <a:cs typeface="S-Core Dream 3 Light" pitchFamily="34" charset="0"/>
                  </a:rPr>
                  <a:t>· 독자적 콘텐츠와 마케팅으로 브랜드 인지도 상승</a:t>
                </a:r>
              </a:p>
              <a:p>
                <a:r>
                  <a:rPr lang="en-US" sz="1400" kern="0" spc="-100" dirty="0">
                    <a:solidFill>
                      <a:srgbClr val="878787"/>
                    </a:solidFill>
                    <a:latin typeface="S-Core Dream 3 Light" pitchFamily="34" charset="0"/>
                    <a:cs typeface="S-Core Dream 3 Light" pitchFamily="34" charset="0"/>
                  </a:rPr>
                  <a:t>· 소비자의 신뢰도 상승과 관계형성</a:t>
                </a:r>
              </a:p>
              <a:p>
                <a:r>
                  <a:rPr lang="en-US" sz="1400" kern="0" spc="-100" dirty="0">
                    <a:solidFill>
                      <a:srgbClr val="878787"/>
                    </a:solidFill>
                    <a:latin typeface="S-Core Dream 3 Light" pitchFamily="34" charset="0"/>
                    <a:cs typeface="S-Core Dream 3 Light" pitchFamily="34" charset="0"/>
                  </a:rPr>
                  <a:t>· 활발한 커뮤니케이션을 통한 타겟 확대</a:t>
                </a:r>
                <a:endParaRPr lang="en-US" dirty="0"/>
              </a:p>
            </p:txBody>
          </p:sp>
        </p:grpSp>
      </p:grpSp>
      <p:grpSp>
        <p:nvGrpSpPr>
          <p:cNvPr id="1006" name="그룹 1006"/>
          <p:cNvGrpSpPr/>
          <p:nvPr/>
        </p:nvGrpSpPr>
        <p:grpSpPr>
          <a:xfrm>
            <a:off x="1600010" y="6001399"/>
            <a:ext cx="15382094" cy="135682"/>
            <a:chOff x="1600010" y="6001399"/>
            <a:chExt cx="15382094" cy="1356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00010" y="6001399"/>
              <a:ext cx="15382094" cy="13568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853404" y="1233695"/>
            <a:ext cx="9910932" cy="719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이곳은 판매 및 홍보전략에 관련된 내용을 요약해서 넣어주세요.</a:t>
            </a:r>
          </a:p>
          <a:p>
            <a:pPr algn="r"/>
            <a:r>
              <a:rPr lang="en-US" sz="14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사용된 폰트는 에스코어 드림3 입니다.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542857" y="1126390"/>
            <a:ext cx="9800000" cy="1066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595959"/>
                </a:solidFill>
                <a:latin typeface="Noto Sans" pitchFamily="34" charset="0"/>
                <a:cs typeface="Noto Sans" pitchFamily="34" charset="0"/>
              </a:rPr>
              <a:t>Sales Promotion Strategy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580952" y="980952"/>
            <a:ext cx="3938908" cy="426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C7BDB7"/>
                </a:solidFill>
                <a:latin typeface="Noto Sans" pitchFamily="34" charset="0"/>
                <a:cs typeface="Noto Sans" pitchFamily="34" charset="0"/>
              </a:rPr>
              <a:t>Fashion Brand Business Plan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542857" y="9108714"/>
            <a:ext cx="6852381" cy="4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kern="0" spc="-100" dirty="0">
                <a:solidFill>
                  <a:srgbClr val="C7BDB7"/>
                </a:solidFill>
                <a:latin typeface="NanumSquare" pitchFamily="34" charset="0"/>
                <a:cs typeface="NanumSquare" pitchFamily="34" charset="0"/>
              </a:rPr>
              <a:t>www.miricanvas.com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0451914" y="3432264"/>
            <a:ext cx="264933" cy="133746"/>
            <a:chOff x="10451914" y="3432264"/>
            <a:chExt cx="264933" cy="1337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1914" y="3432264"/>
              <a:ext cx="264933" cy="133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00580" y="3108315"/>
            <a:ext cx="3780952" cy="7676190"/>
            <a:chOff x="7400580" y="3108315"/>
            <a:chExt cx="3780952" cy="76761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00580" y="3108315"/>
              <a:ext cx="3778846" cy="7667413"/>
              <a:chOff x="7400580" y="3108315"/>
              <a:chExt cx="3778846" cy="766741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00580" y="3108315"/>
                <a:ext cx="3778846" cy="7667413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7886352" y="3395968"/>
              <a:ext cx="971920" cy="2857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solidFill>
                    <a:srgbClr val="606060"/>
                  </a:solidFill>
                  <a:latin typeface="Noto Sans CJK KR Medium" pitchFamily="34" charset="0"/>
                  <a:cs typeface="Noto Sans CJK KR Medium" pitchFamily="34" charset="0"/>
                </a:rPr>
                <a:t>14:45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7820941" y="4213943"/>
              <a:ext cx="2935411" cy="3974450"/>
              <a:chOff x="7820941" y="4213943"/>
              <a:chExt cx="2935411" cy="397445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20941" y="4213943"/>
                <a:ext cx="2935411" cy="397445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805068" y="3992328"/>
              <a:ext cx="2960808" cy="107329"/>
              <a:chOff x="7805068" y="3992328"/>
              <a:chExt cx="2960808" cy="10732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05068" y="3992328"/>
                <a:ext cx="2960808" cy="10732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15300" y="8327764"/>
              <a:ext cx="2935411" cy="2016734"/>
              <a:chOff x="7815300" y="8327764"/>
              <a:chExt cx="2935411" cy="201673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15300" y="8327764"/>
                <a:ext cx="2935411" cy="201673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C5B837-7CF7-45A1-A9CE-12532C97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3602440" cy="571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44347C-E89B-4FA8-82BC-821C3ABF4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4662828"/>
            <a:ext cx="10653333" cy="5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9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833EE1-DE2F-4698-AAF9-C9C1F2F1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95300"/>
            <a:ext cx="13373310" cy="57075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9DA565-37F1-42F1-92D6-65B2F8A7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5538983"/>
            <a:ext cx="11918270" cy="425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7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EC16E0-5F80-417C-8B27-945CE8B6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23900"/>
            <a:ext cx="11430954" cy="6248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506F44-DEC3-4DC1-86C4-699722C2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4019119"/>
            <a:ext cx="10040815" cy="59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9E7337-332A-4C6C-95BB-61CD6CD1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76300"/>
            <a:ext cx="8610600" cy="8183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358B55-DC8D-4329-8004-2E400FEE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67" y="876300"/>
            <a:ext cx="9962135" cy="84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3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833A43-BA74-48F0-822A-B908F1F8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773"/>
            <a:ext cx="9067800" cy="84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0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6FDE8A-1873-4B5C-86C1-9A4BADDD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052"/>
            <a:ext cx="9220200" cy="6951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3CEAFF-B418-4A71-9320-AF24C4B3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824355"/>
            <a:ext cx="9220200" cy="49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4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B917908-DF95-47AF-B27E-C1E9DB6F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00100"/>
            <a:ext cx="12707198" cy="51437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355818-FFF8-428D-A2D1-1F4803DC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5966694"/>
            <a:ext cx="110612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2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524</Words>
  <Application>Microsoft Office PowerPoint</Application>
  <PresentationFormat>사용자 지정</PresentationFormat>
  <Paragraphs>142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Bebas</vt:lpstr>
      <vt:lpstr>KoPubWorldBatang_Pro Medium</vt:lpstr>
      <vt:lpstr>NanumSquare</vt:lpstr>
      <vt:lpstr>Noto Sans CJK KR Light</vt:lpstr>
      <vt:lpstr>Noto Sans CJK KR Medium</vt:lpstr>
      <vt:lpstr>Noto Sans CJK KR Regular</vt:lpstr>
      <vt:lpstr>S-Core Dream 3 Light</vt:lpstr>
      <vt:lpstr>S-Core Dream 5 Medium</vt:lpstr>
      <vt:lpstr>Arial</vt:lpstr>
      <vt:lpstr>Calibri</vt:lpstr>
      <vt:lpstr>Noto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소희</cp:lastModifiedBy>
  <cp:revision>1</cp:revision>
  <dcterms:created xsi:type="dcterms:W3CDTF">2022-03-21T16:39:44Z</dcterms:created>
  <dcterms:modified xsi:type="dcterms:W3CDTF">2022-03-21T14:36:04Z</dcterms:modified>
</cp:coreProperties>
</file>